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0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74" r:id="rId5"/>
    <p:sldId id="261" r:id="rId6"/>
    <p:sldId id="268" r:id="rId7"/>
    <p:sldId id="267" r:id="rId8"/>
  </p:sldIdLst>
  <p:sldSz cx="9144000" cy="6858000" type="screen4x3"/>
  <p:notesSz cx="7086600" cy="93726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D8490D9-D8B3-4A1E-A85C-D98D34C3C729}" v="3" dt="2023-08-28T17:13:09.3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9" autoAdjust="0"/>
    <p:restoredTop sz="86462" autoAdjust="0"/>
  </p:normalViewPr>
  <p:slideViewPr>
    <p:cSldViewPr>
      <p:cViewPr varScale="1">
        <p:scale>
          <a:sx n="94" d="100"/>
          <a:sy n="94" d="100"/>
        </p:scale>
        <p:origin x="169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 McPeak" userId="1cc2098a-507f-44ed-aa67-086a597b3dce" providerId="ADAL" clId="{6567B7CC-1891-4009-93BD-BF04A7D7287F}"/>
    <pc:docChg chg="delSld modSld">
      <pc:chgData name="John McPeak" userId="1cc2098a-507f-44ed-aa67-086a597b3dce" providerId="ADAL" clId="{6567B7CC-1891-4009-93BD-BF04A7D7287F}" dt="2023-08-21T18:05:36.050" v="442" actId="20577"/>
      <pc:docMkLst>
        <pc:docMk/>
      </pc:docMkLst>
      <pc:sldChg chg="modSp mod">
        <pc:chgData name="John McPeak" userId="1cc2098a-507f-44ed-aa67-086a597b3dce" providerId="ADAL" clId="{6567B7CC-1891-4009-93BD-BF04A7D7287F}" dt="2023-08-21T17:56:05.494" v="44" actId="20577"/>
        <pc:sldMkLst>
          <pc:docMk/>
          <pc:sldMk cId="0" sldId="256"/>
        </pc:sldMkLst>
        <pc:spChg chg="mod">
          <ac:chgData name="John McPeak" userId="1cc2098a-507f-44ed-aa67-086a597b3dce" providerId="ADAL" clId="{6567B7CC-1891-4009-93BD-BF04A7D7287F}" dt="2023-08-21T17:56:05.494" v="44" actId="20577"/>
          <ac:spMkLst>
            <pc:docMk/>
            <pc:sldMk cId="0" sldId="256"/>
            <ac:spMk id="2051" creationId="{2A969E82-CB0F-4833-AA6B-A1D68F66C547}"/>
          </ac:spMkLst>
        </pc:spChg>
      </pc:sldChg>
      <pc:sldChg chg="modSp mod">
        <pc:chgData name="John McPeak" userId="1cc2098a-507f-44ed-aa67-086a597b3dce" providerId="ADAL" clId="{6567B7CC-1891-4009-93BD-BF04A7D7287F}" dt="2023-08-21T18:00:07.396" v="182" actId="20577"/>
        <pc:sldMkLst>
          <pc:docMk/>
          <pc:sldMk cId="0" sldId="257"/>
        </pc:sldMkLst>
        <pc:spChg chg="mod">
          <ac:chgData name="John McPeak" userId="1cc2098a-507f-44ed-aa67-086a597b3dce" providerId="ADAL" clId="{6567B7CC-1891-4009-93BD-BF04A7D7287F}" dt="2023-08-21T17:58:34.976" v="118" actId="14100"/>
          <ac:spMkLst>
            <pc:docMk/>
            <pc:sldMk cId="0" sldId="257"/>
            <ac:spMk id="9218" creationId="{004A27A5-5CEF-459E-9735-B7A754D8D627}"/>
          </ac:spMkLst>
        </pc:spChg>
        <pc:spChg chg="mod">
          <ac:chgData name="John McPeak" userId="1cc2098a-507f-44ed-aa67-086a597b3dce" providerId="ADAL" clId="{6567B7CC-1891-4009-93BD-BF04A7D7287F}" dt="2023-08-21T18:00:07.396" v="182" actId="20577"/>
          <ac:spMkLst>
            <pc:docMk/>
            <pc:sldMk cId="0" sldId="257"/>
            <ac:spMk id="9219" creationId="{6BDC26CF-ACF8-4093-B420-A0DC492CE838}"/>
          </ac:spMkLst>
        </pc:spChg>
      </pc:sldChg>
      <pc:sldChg chg="modSp mod">
        <pc:chgData name="John McPeak" userId="1cc2098a-507f-44ed-aa67-086a597b3dce" providerId="ADAL" clId="{6567B7CC-1891-4009-93BD-BF04A7D7287F}" dt="2023-08-21T18:02:27.821" v="306" actId="20577"/>
        <pc:sldMkLst>
          <pc:docMk/>
          <pc:sldMk cId="0" sldId="258"/>
        </pc:sldMkLst>
        <pc:spChg chg="mod">
          <ac:chgData name="John McPeak" userId="1cc2098a-507f-44ed-aa67-086a597b3dce" providerId="ADAL" clId="{6567B7CC-1891-4009-93BD-BF04A7D7287F}" dt="2023-08-21T18:02:27.821" v="306" actId="20577"/>
          <ac:spMkLst>
            <pc:docMk/>
            <pc:sldMk cId="0" sldId="258"/>
            <ac:spMk id="11267" creationId="{C65D44FF-CB12-4446-917F-3D490DEBD98C}"/>
          </ac:spMkLst>
        </pc:spChg>
      </pc:sldChg>
      <pc:sldChg chg="modSp mod">
        <pc:chgData name="John McPeak" userId="1cc2098a-507f-44ed-aa67-086a597b3dce" providerId="ADAL" clId="{6567B7CC-1891-4009-93BD-BF04A7D7287F}" dt="2023-08-21T18:04:17.367" v="417" actId="20577"/>
        <pc:sldMkLst>
          <pc:docMk/>
          <pc:sldMk cId="0" sldId="261"/>
        </pc:sldMkLst>
        <pc:spChg chg="mod">
          <ac:chgData name="John McPeak" userId="1cc2098a-507f-44ed-aa67-086a597b3dce" providerId="ADAL" clId="{6567B7CC-1891-4009-93BD-BF04A7D7287F}" dt="2023-08-21T18:04:17.367" v="417" actId="20577"/>
          <ac:spMkLst>
            <pc:docMk/>
            <pc:sldMk cId="0" sldId="261"/>
            <ac:spMk id="12291" creationId="{6A5B18F3-C267-4AB3-87FE-470561AAA5A5}"/>
          </ac:spMkLst>
        </pc:spChg>
      </pc:sldChg>
      <pc:sldChg chg="modSp mod">
        <pc:chgData name="John McPeak" userId="1cc2098a-507f-44ed-aa67-086a597b3dce" providerId="ADAL" clId="{6567B7CC-1891-4009-93BD-BF04A7D7287F}" dt="2023-08-21T18:05:36.050" v="442" actId="20577"/>
        <pc:sldMkLst>
          <pc:docMk/>
          <pc:sldMk cId="0" sldId="267"/>
        </pc:sldMkLst>
        <pc:spChg chg="mod">
          <ac:chgData name="John McPeak" userId="1cc2098a-507f-44ed-aa67-086a597b3dce" providerId="ADAL" clId="{6567B7CC-1891-4009-93BD-BF04A7D7287F}" dt="2023-08-21T18:05:36.050" v="442" actId="20577"/>
          <ac:spMkLst>
            <pc:docMk/>
            <pc:sldMk cId="0" sldId="267"/>
            <ac:spMk id="23555" creationId="{576E1C97-5E4C-4636-8054-249A1E7BAEAA}"/>
          </ac:spMkLst>
        </pc:spChg>
      </pc:sldChg>
      <pc:sldChg chg="del">
        <pc:chgData name="John McPeak" userId="1cc2098a-507f-44ed-aa67-086a597b3dce" providerId="ADAL" clId="{6567B7CC-1891-4009-93BD-BF04A7D7287F}" dt="2023-08-21T18:04:38.510" v="418" actId="47"/>
        <pc:sldMkLst>
          <pc:docMk/>
          <pc:sldMk cId="3826162382" sldId="275"/>
        </pc:sldMkLst>
      </pc:sldChg>
    </pc:docChg>
  </pc:docChgLst>
  <pc:docChgLst>
    <pc:chgData name="John McPeak" userId="1cc2098a-507f-44ed-aa67-086a597b3dce" providerId="ADAL" clId="{CD8490D9-D8B3-4A1E-A85C-D98D34C3C729}"/>
    <pc:docChg chg="custSel modSld">
      <pc:chgData name="John McPeak" userId="1cc2098a-507f-44ed-aa67-086a597b3dce" providerId="ADAL" clId="{CD8490D9-D8B3-4A1E-A85C-D98D34C3C729}" dt="2023-08-28T17:13:09.381" v="163" actId="20577"/>
      <pc:docMkLst>
        <pc:docMk/>
      </pc:docMkLst>
      <pc:sldChg chg="modSp mod">
        <pc:chgData name="John McPeak" userId="1cc2098a-507f-44ed-aa67-086a597b3dce" providerId="ADAL" clId="{CD8490D9-D8B3-4A1E-A85C-D98D34C3C729}" dt="2023-08-28T13:19:23.455" v="124" actId="20577"/>
        <pc:sldMkLst>
          <pc:docMk/>
          <pc:sldMk cId="0" sldId="261"/>
        </pc:sldMkLst>
        <pc:spChg chg="mod">
          <ac:chgData name="John McPeak" userId="1cc2098a-507f-44ed-aa67-086a597b3dce" providerId="ADAL" clId="{CD8490D9-D8B3-4A1E-A85C-D98D34C3C729}" dt="2023-08-28T13:19:23.455" v="124" actId="20577"/>
          <ac:spMkLst>
            <pc:docMk/>
            <pc:sldMk cId="0" sldId="261"/>
            <ac:spMk id="12291" creationId="{6A5B18F3-C267-4AB3-87FE-470561AAA5A5}"/>
          </ac:spMkLst>
        </pc:spChg>
      </pc:sldChg>
      <pc:sldChg chg="modSp mod">
        <pc:chgData name="John McPeak" userId="1cc2098a-507f-44ed-aa67-086a597b3dce" providerId="ADAL" clId="{CD8490D9-D8B3-4A1E-A85C-D98D34C3C729}" dt="2023-08-28T13:20:23.893" v="157" actId="20577"/>
        <pc:sldMkLst>
          <pc:docMk/>
          <pc:sldMk cId="0" sldId="267"/>
        </pc:sldMkLst>
        <pc:spChg chg="mod">
          <ac:chgData name="John McPeak" userId="1cc2098a-507f-44ed-aa67-086a597b3dce" providerId="ADAL" clId="{CD8490D9-D8B3-4A1E-A85C-D98D34C3C729}" dt="2023-08-28T13:20:23.893" v="157" actId="20577"/>
          <ac:spMkLst>
            <pc:docMk/>
            <pc:sldMk cId="0" sldId="267"/>
            <ac:spMk id="23555" creationId="{576E1C97-5E4C-4636-8054-249A1E7BAEAA}"/>
          </ac:spMkLst>
        </pc:spChg>
      </pc:sldChg>
      <pc:sldChg chg="modSp mod">
        <pc:chgData name="John McPeak" userId="1cc2098a-507f-44ed-aa67-086a597b3dce" providerId="ADAL" clId="{CD8490D9-D8B3-4A1E-A85C-D98D34C3C729}" dt="2023-08-28T17:13:09.381" v="163" actId="20577"/>
        <pc:sldMkLst>
          <pc:docMk/>
          <pc:sldMk cId="0" sldId="268"/>
        </pc:sldMkLst>
        <pc:spChg chg="mod">
          <ac:chgData name="John McPeak" userId="1cc2098a-507f-44ed-aa67-086a597b3dce" providerId="ADAL" clId="{CD8490D9-D8B3-4A1E-A85C-D98D34C3C729}" dt="2023-08-28T17:13:09.381" v="163" actId="20577"/>
          <ac:spMkLst>
            <pc:docMk/>
            <pc:sldMk cId="0" sldId="268"/>
            <ac:spMk id="13315" creationId="{762643CC-2CE6-486C-976D-C667EEAEEFE9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89EBC0CA-7239-4FE0-BDCB-7F6DE915C38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1178" cy="47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73" tIns="46986" rIns="93973" bIns="46986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56FC6DBE-1A64-4BFC-8CAD-9AAFA4F1ACB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3833" y="0"/>
            <a:ext cx="3071178" cy="47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73" tIns="46986" rIns="93973" bIns="46986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23FAE14E-BCBC-4044-B8B9-E1515C405CD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02542"/>
            <a:ext cx="3071178" cy="468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73" tIns="46986" rIns="93973" bIns="46986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437" name="Rectangle 5">
            <a:extLst>
              <a:ext uri="{FF2B5EF4-FFF2-40B4-BE49-F238E27FC236}">
                <a16:creationId xmlns:a16="http://schemas.microsoft.com/office/drawing/2014/main" id="{B0D4B6BB-9247-4E10-BCC0-0B2E4B26ABD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3833" y="8902542"/>
            <a:ext cx="3071178" cy="468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73" tIns="46986" rIns="93973" bIns="4698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15B2EB6-CA58-4F9F-8DFE-3CB8CA25C99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90DE167-F616-45F5-8CD2-B99BE916541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1178" cy="470060"/>
          </a:xfrm>
          <a:prstGeom prst="rect">
            <a:avLst/>
          </a:prstGeom>
        </p:spPr>
        <p:txBody>
          <a:bodyPr vert="horz" lIns="93973" tIns="46986" rIns="93973" bIns="46986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24435B-1A1D-4B87-8689-EEC4E979BA6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013833" y="0"/>
            <a:ext cx="3071178" cy="470060"/>
          </a:xfrm>
          <a:prstGeom prst="rect">
            <a:avLst/>
          </a:prstGeom>
        </p:spPr>
        <p:txBody>
          <a:bodyPr vert="horz" lIns="93973" tIns="46986" rIns="93973" bIns="46986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D5F2898-7209-4903-8756-134DA4AE9B89}" type="datetimeFigureOut">
              <a:rPr lang="en-US"/>
              <a:pPr>
                <a:defRPr/>
              </a:pPr>
              <a:t>8/28/2023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57162434-FF25-4485-8CBF-FAE323ECBA1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201738" y="703263"/>
            <a:ext cx="4683125" cy="3513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73" tIns="46986" rIns="93973" bIns="46986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0746579-08F9-483C-9560-F7161F6698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8979" y="4451271"/>
            <a:ext cx="5668644" cy="4217829"/>
          </a:xfrm>
          <a:prstGeom prst="rect">
            <a:avLst/>
          </a:prstGeom>
        </p:spPr>
        <p:txBody>
          <a:bodyPr vert="horz" lIns="93973" tIns="46986" rIns="93973" bIns="46986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9AED4D-F9C9-4FE7-A80D-74B43955C9F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902542"/>
            <a:ext cx="3071178" cy="468471"/>
          </a:xfrm>
          <a:prstGeom prst="rect">
            <a:avLst/>
          </a:prstGeom>
        </p:spPr>
        <p:txBody>
          <a:bodyPr vert="horz" lIns="93973" tIns="46986" rIns="93973" bIns="46986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FA0700-8C24-4171-A6C9-7F77988014E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4013833" y="8902542"/>
            <a:ext cx="3071178" cy="468471"/>
          </a:xfrm>
          <a:prstGeom prst="rect">
            <a:avLst/>
          </a:prstGeom>
        </p:spPr>
        <p:txBody>
          <a:bodyPr vert="horz" wrap="square" lIns="93973" tIns="46986" rIns="93973" bIns="4698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C3FAB4B-DCB2-4809-BAF2-479521F0FFE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649565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875A5769-55A2-4B0D-B6DF-0B8DEC29364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899395B4-36B9-41F0-93A2-9EADC558EA5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752B56BD-5CC7-4176-BC03-96BB97B833F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62000" indent="-2921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73163" indent="-23336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43063" indent="-23336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112963" indent="-23336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70163" indent="-233363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3027363" indent="-233363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84563" indent="-233363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941763" indent="-233363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fld id="{1BF75121-22E0-4A8A-B719-D296FAB79A94}" type="slidenum">
              <a:rPr lang="en-US" altLang="en-US" smtClean="0">
                <a:latin typeface="Garamond" panose="02020404030301010803" pitchFamily="18" charset="0"/>
              </a:rPr>
              <a:pPr/>
              <a:t>1</a:t>
            </a:fld>
            <a:endParaRPr lang="en-US" altLang="en-US" dirty="0">
              <a:latin typeface="Garamond" panose="02020404030301010803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317CDE98-C0F1-429B-A2C1-C24A2D0D176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466F9674-5CFC-4E87-9526-D3A2B66459A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4335917A-7BE4-4422-9C16-A64B6E690E1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62000" indent="-2921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73163" indent="-23336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43063" indent="-23336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112963" indent="-23336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70163" indent="-233363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3027363" indent="-233363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84563" indent="-233363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941763" indent="-233363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fld id="{6B4008A1-512E-4341-8DED-14B510E46E5A}" type="slidenum">
              <a:rPr lang="en-US" altLang="en-US" smtClean="0">
                <a:latin typeface="Garamond" panose="02020404030301010803" pitchFamily="18" charset="0"/>
              </a:rPr>
              <a:pPr/>
              <a:t>2</a:t>
            </a:fld>
            <a:endParaRPr lang="en-US" altLang="en-US" dirty="0">
              <a:latin typeface="Garamond" panose="02020404030301010803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C2A9DFA2-45B3-4CF7-A67A-718D09A4AA2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A2D093B0-8A09-44DC-BC22-74402163FCF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80DAD70A-7B49-4F23-9CAA-ADA854F4171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62000" indent="-2921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73163" indent="-23336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43063" indent="-23336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112963" indent="-23336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70163" indent="-233363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3027363" indent="-233363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84563" indent="-233363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941763" indent="-233363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fld id="{E394ABA8-076A-4905-8055-890A5C953572}" type="slidenum">
              <a:rPr lang="en-US" altLang="en-US" smtClean="0">
                <a:latin typeface="Garamond" panose="02020404030301010803" pitchFamily="18" charset="0"/>
              </a:rPr>
              <a:pPr/>
              <a:t>3</a:t>
            </a:fld>
            <a:endParaRPr lang="en-US" altLang="en-US" dirty="0">
              <a:latin typeface="Garamond" panose="02020404030301010803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C2A9DFA2-45B3-4CF7-A67A-718D09A4AA2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A2D093B0-8A09-44DC-BC22-74402163FCF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80DAD70A-7B49-4F23-9CAA-ADA854F4171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62000" indent="-2921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73163" indent="-23336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43063" indent="-23336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112963" indent="-23336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70163" indent="-233363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3027363" indent="-233363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84563" indent="-233363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941763" indent="-233363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fld id="{E394ABA8-076A-4905-8055-890A5C953572}" type="slidenum">
              <a:rPr lang="en-US" altLang="en-US" smtClean="0">
                <a:latin typeface="Garamond" panose="02020404030301010803" pitchFamily="18" charset="0"/>
              </a:rPr>
              <a:pPr/>
              <a:t>4</a:t>
            </a:fld>
            <a:endParaRPr lang="en-US" altLang="en-US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2966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F7DF30A9-1F29-4EDD-AFA6-68A5B617685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101BE6B8-46C3-4B1B-885F-517C2CB4C21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554F1F4D-8BA9-4DF0-B943-20DB12DA3BF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62000" indent="-2921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73163" indent="-23336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43063" indent="-23336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112963" indent="-23336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70163" indent="-233363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3027363" indent="-233363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84563" indent="-233363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941763" indent="-233363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fld id="{D8775DED-C92B-4487-92AA-E29F8C96F8CA}" type="slidenum">
              <a:rPr lang="en-US" altLang="en-US" smtClean="0">
                <a:latin typeface="Garamond" panose="02020404030301010803" pitchFamily="18" charset="0"/>
              </a:rPr>
              <a:pPr/>
              <a:t>5</a:t>
            </a:fld>
            <a:endParaRPr lang="en-US" altLang="en-US" dirty="0">
              <a:latin typeface="Garamond" panose="02020404030301010803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id="{24A98769-97BA-4E19-9DED-6819EC515A6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id="{329F56C4-F928-47D0-9F84-6C2B9BE94BA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id="{528EBB5D-63EE-412A-905F-E140CBD5DEF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62000" indent="-2921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73163" indent="-23336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43063" indent="-23336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112963" indent="-23336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70163" indent="-233363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3027363" indent="-233363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84563" indent="-233363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941763" indent="-233363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fld id="{EE51DA4B-B0D2-4F02-8AB9-194831787A0F}" type="slidenum">
              <a:rPr lang="en-US" altLang="en-US" smtClean="0">
                <a:latin typeface="Garamond" panose="02020404030301010803" pitchFamily="18" charset="0"/>
              </a:rPr>
              <a:pPr/>
              <a:t>7</a:t>
            </a:fld>
            <a:endParaRPr lang="en-US" altLang="en-US" dirty="0">
              <a:latin typeface="Garamond" panose="02020404030301010803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8A09C8-2F8F-411E-B2C2-5AB08C49200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4446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305EA2-2B23-4CD7-B22D-FCBBF7AC4747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25627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A39C9E-EB1F-44CF-993C-F6DC11ECFC4B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80354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C6338C-958E-4DD2-A0A9-E19D851AD72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67676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D5D77A-D9F7-4EC2-97FF-14AB486108B8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1403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B3093-8508-4AFB-90CF-DD36D39F6D4C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76201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9F38F5-161A-4BAE-8DF3-FA2CFE76FC0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79091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AD68A6-07ED-469A-BD25-06EBC0BBEBF6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14175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A94620-7664-403C-9D61-3BE2C850B09D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45448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84CCE56-8670-44EA-B4DA-DB53D2FD3721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26843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2A81C8-86D8-4D11-826D-743C86145CF8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55834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517B977-B514-4DD2-9716-4D8129D3393A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14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71" r:id="rId1"/>
    <p:sldLayoutId id="2147484172" r:id="rId2"/>
    <p:sldLayoutId id="2147484173" r:id="rId3"/>
    <p:sldLayoutId id="2147484174" r:id="rId4"/>
    <p:sldLayoutId id="2147484175" r:id="rId5"/>
    <p:sldLayoutId id="2147484176" r:id="rId6"/>
    <p:sldLayoutId id="2147484177" r:id="rId7"/>
    <p:sldLayoutId id="2147484178" r:id="rId8"/>
    <p:sldLayoutId id="2147484179" r:id="rId9"/>
    <p:sldLayoutId id="2147484180" r:id="rId10"/>
    <p:sldLayoutId id="214748418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mawalker@syr.edu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jomcpeak@syr.edu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blackboard.syracuse.edu/ultra/courses/_501003_1/cl/outline" TargetMode="External"/><Relationship Id="rId2" Type="http://schemas.openxmlformats.org/officeDocument/2006/relationships/hyperlink" Target="https://jomcpeak.expressions.syr.edu/pst-410-practicum-in-public-policy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2052">
            <a:extLst>
              <a:ext uri="{FF2B5EF4-FFF2-40B4-BE49-F238E27FC236}">
                <a16:creationId xmlns:a16="http://schemas.microsoft.com/office/drawing/2014/main" id="{E11C0AEF-579B-1073-F7E7-690A7D5C459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alphaModFix amt="35000"/>
          </a:blip>
          <a:srcRect l="3883" r="7116" b="-1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2050" name="Rectangle 2">
            <a:extLst>
              <a:ext uri="{FF2B5EF4-FFF2-40B4-BE49-F238E27FC236}">
                <a16:creationId xmlns:a16="http://schemas.microsoft.com/office/drawing/2014/main" id="{7DE04AD2-787C-4208-AC1F-6AAF1DE5E12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en-US" sz="5600" dirty="0"/>
            </a:br>
            <a:r>
              <a:rPr lang="en-US" sz="5600" dirty="0"/>
              <a:t>PST 410 Practicum in Public Policy: Government and Non-Profit Agencies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2A969E82-CB0F-4833-AA6B-A1D68F66C54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25038" y="4455620"/>
            <a:ext cx="75438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John McPeak.  Fall 2023</a:t>
            </a:r>
          </a:p>
        </p:txBody>
      </p:sp>
      <p:cxnSp>
        <p:nvCxnSpPr>
          <p:cNvPr id="2057" name="Straight Connector 2056">
            <a:extLst>
              <a:ext uri="{FF2B5EF4-FFF2-40B4-BE49-F238E27FC236}">
                <a16:creationId xmlns:a16="http://schemas.microsoft.com/office/drawing/2014/main" id="{77AB95BF-57D0-4E49-9EF2-408B47C8D4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05743" y="4343400"/>
            <a:ext cx="740664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9" name="Rectangle 2058">
            <a:extLst>
              <a:ext uri="{FF2B5EF4-FFF2-40B4-BE49-F238E27FC236}">
                <a16:creationId xmlns:a16="http://schemas.microsoft.com/office/drawing/2014/main" id="{1C520CBD-F82E-44E4-BDA5-128716AD79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" y="6334316"/>
            <a:ext cx="9143989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061" name="Rectangle 2060">
            <a:extLst>
              <a:ext uri="{FF2B5EF4-FFF2-40B4-BE49-F238E27FC236}">
                <a16:creationId xmlns:a16="http://schemas.microsoft.com/office/drawing/2014/main" id="{4618AE32-A526-42FC-A854-732740BD38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5">
            <a:extLst>
              <a:ext uri="{FF2B5EF4-FFF2-40B4-BE49-F238E27FC236}">
                <a16:creationId xmlns:a16="http://schemas.microsoft.com/office/drawing/2014/main" id="{004A27A5-5CEF-459E-9735-B7A754D8D6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8077200" cy="11430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dirty="0"/>
              <a:t>Class # 1 AGENDA</a:t>
            </a:r>
            <a:br>
              <a:rPr lang="en-US" altLang="en-US" dirty="0"/>
            </a:br>
            <a:r>
              <a:rPr lang="en-US" altLang="en-US" dirty="0"/>
              <a:t>August 28, 2023 2:15 to 5:00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6BDC26CF-ACF8-4093-B420-A0DC492CE83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6781800" cy="4318000"/>
          </a:xfrm>
        </p:spPr>
        <p:txBody>
          <a:bodyPr>
            <a:noAutofit/>
          </a:bodyPr>
          <a:lstStyle/>
          <a:p>
            <a:pPr marL="0" indent="0" eaLnBrk="1" hangingPunct="1">
              <a:buNone/>
            </a:pPr>
            <a:r>
              <a:rPr lang="en-US" altLang="en-US" sz="2800" dirty="0"/>
              <a:t>Introductions (30 min)</a:t>
            </a:r>
          </a:p>
          <a:p>
            <a:pPr marL="0" indent="0" eaLnBrk="1" hangingPunct="1">
              <a:buNone/>
            </a:pPr>
            <a:r>
              <a:rPr lang="en-US" altLang="en-US" sz="2800" dirty="0"/>
              <a:t>Michelle Walker (30 min)</a:t>
            </a:r>
          </a:p>
          <a:p>
            <a:pPr lvl="1" eaLnBrk="1" hangingPunct="1"/>
            <a:r>
              <a:rPr lang="en-US" altLang="en-US" sz="2800" dirty="0"/>
              <a:t>Introduces internship process </a:t>
            </a:r>
          </a:p>
          <a:p>
            <a:pPr lvl="1" eaLnBrk="1" hangingPunct="1"/>
            <a:r>
              <a:rPr lang="en-US" altLang="en-US" sz="2800" dirty="0"/>
              <a:t>Expectations</a:t>
            </a:r>
          </a:p>
          <a:p>
            <a:pPr marL="0">
              <a:buNone/>
            </a:pPr>
            <a:r>
              <a:rPr lang="en-US" altLang="en-US" sz="2800" dirty="0"/>
              <a:t>Research and Q&amp;A on Internship Options; Fill out preferences (15 min) </a:t>
            </a:r>
          </a:p>
          <a:p>
            <a:pPr marL="0">
              <a:buNone/>
            </a:pPr>
            <a:r>
              <a:rPr lang="en-US" altLang="en-US" sz="2800" dirty="0"/>
              <a:t>Discuss Syllabus and Schedule (30 min)</a:t>
            </a:r>
          </a:p>
          <a:p>
            <a:pPr marL="0">
              <a:buNone/>
            </a:pPr>
            <a:r>
              <a:rPr lang="en-US" altLang="en-US" sz="2800" dirty="0"/>
              <a:t>Final announcements (5 min)</a:t>
            </a:r>
          </a:p>
          <a:p>
            <a:pPr marL="0">
              <a:buNone/>
            </a:pPr>
            <a:r>
              <a:rPr lang="en-US" altLang="en-US" sz="2800" dirty="0"/>
              <a:t>Individual discussions (as long as needed)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B8B19CE8-4458-4E50-97CB-C837ED033BEA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Introductions</a:t>
            </a:r>
            <a:endParaRPr lang="en-US" altLang="en-US" dirty="0">
              <a:solidFill>
                <a:srgbClr val="7030A0"/>
              </a:solidFill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C65D44FF-CB12-4446-917F-3D490DEBD98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1737361"/>
            <a:ext cx="7086600" cy="5120639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2400" dirty="0"/>
              <a:t>Professor John McPeak </a:t>
            </a:r>
          </a:p>
          <a:p>
            <a:pPr marL="0" indent="0" eaLnBrk="1" hangingPunct="1">
              <a:buNone/>
            </a:pPr>
            <a:r>
              <a:rPr lang="en-US" altLang="en-US" sz="2400" dirty="0"/>
              <a:t>Introduction by Students</a:t>
            </a:r>
          </a:p>
          <a:p>
            <a:pPr lvl="1" eaLnBrk="1" hangingPunct="1"/>
            <a:r>
              <a:rPr lang="en-US" altLang="en-US" sz="2400" dirty="0"/>
              <a:t>Home city &amp; state</a:t>
            </a:r>
          </a:p>
          <a:p>
            <a:pPr lvl="1" eaLnBrk="1" hangingPunct="1"/>
            <a:r>
              <a:rPr lang="en-US" altLang="en-US" sz="2400" dirty="0"/>
              <a:t>Career interest beyond college </a:t>
            </a:r>
          </a:p>
          <a:p>
            <a:pPr lvl="1" eaLnBrk="1" hangingPunct="1"/>
            <a:r>
              <a:rPr lang="en-US" altLang="en-US" sz="2400" dirty="0"/>
              <a:t>Interest/hobby outside of work and school</a:t>
            </a:r>
          </a:p>
          <a:p>
            <a:pPr lvl="1" eaLnBrk="1" hangingPunct="1"/>
            <a:r>
              <a:rPr lang="en-US" altLang="en-US" sz="2400" dirty="0"/>
              <a:t>What led you to Policy Studies?</a:t>
            </a:r>
          </a:p>
          <a:p>
            <a:pPr marL="0" indent="0" eaLnBrk="1" hangingPunct="1">
              <a:buNone/>
            </a:pPr>
            <a:endParaRPr lang="en-US" altLang="en-US" sz="2400" dirty="0"/>
          </a:p>
          <a:p>
            <a:pPr lvl="1"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B8B19CE8-4458-4E50-97CB-C837ED033BEA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Michelle Walker</a:t>
            </a:r>
            <a:endParaRPr lang="en-US" altLang="en-US" dirty="0">
              <a:solidFill>
                <a:srgbClr val="7030A0"/>
              </a:solidFill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C65D44FF-CB12-4446-917F-3D490DEBD98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1737361"/>
            <a:ext cx="7086600" cy="5120639"/>
          </a:xfrm>
        </p:spPr>
        <p:txBody>
          <a:bodyPr/>
          <a:lstStyle/>
          <a:p>
            <a:pPr marL="201168" lvl="1" indent="0" eaLnBrk="1" hangingPunct="1">
              <a:buNone/>
            </a:pPr>
            <a:endParaRPr lang="en-US" altLang="en-US" sz="2800" dirty="0"/>
          </a:p>
          <a:p>
            <a:pPr marL="201168" lvl="1" indent="0" eaLnBrk="1" hangingPunct="1">
              <a:buNone/>
            </a:pPr>
            <a:r>
              <a:rPr lang="en-US" altLang="en-US" sz="2800" dirty="0"/>
              <a:t>Introduces internship process </a:t>
            </a:r>
          </a:p>
          <a:p>
            <a:pPr marL="201168" lvl="1" indent="0" eaLnBrk="1" hangingPunct="1">
              <a:buNone/>
            </a:pPr>
            <a:endParaRPr lang="en-US" altLang="en-US" sz="2800" dirty="0"/>
          </a:p>
          <a:p>
            <a:pPr marL="201168" lvl="1" indent="0" eaLnBrk="1" hangingPunct="1">
              <a:buNone/>
            </a:pPr>
            <a:r>
              <a:rPr lang="en-US" altLang="en-US" sz="2800" dirty="0"/>
              <a:t>Expectations</a:t>
            </a:r>
          </a:p>
          <a:p>
            <a:pPr lvl="1"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60193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F42F2FCF-1E3E-44C4-B56D-32B356E1E5DF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609600" y="609600"/>
            <a:ext cx="7848600" cy="762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Internship Assignment Process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6A5B18F3-C267-4AB3-87FE-470561AAA5A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1752600"/>
            <a:ext cx="6348413" cy="4289425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Review of choices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Research and Questions?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Rank choices 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800" dirty="0"/>
              <a:t>Receive position by Friday September 1st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Contract due, by email, </a:t>
            </a:r>
            <a:r>
              <a:rPr lang="en-US" sz="2800" dirty="0"/>
              <a:t>no later than  September 15th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2800" dirty="0"/>
          </a:p>
          <a:p>
            <a:pPr lvl="2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mawalker@syr.edu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Michelle Walker</a:t>
            </a:r>
          </a:p>
          <a:p>
            <a:pPr lvl="2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hlinkClick r:id="rId4"/>
              </a:rPr>
              <a:t>jomcpeak@syr.edu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John McPeak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sz="2800" dirty="0"/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</a:t>
            </a:r>
          </a:p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AC14B3A6-C9F1-4409-B152-677073E74C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6348413" cy="762000"/>
          </a:xfrm>
        </p:spPr>
        <p:txBody>
          <a:bodyPr/>
          <a:lstStyle/>
          <a:p>
            <a:pPr eaLnBrk="1" hangingPunct="1"/>
            <a:r>
              <a:rPr lang="en-US" altLang="en-US" dirty="0"/>
              <a:t>Review of Syllabus</a:t>
            </a: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762643CC-2CE6-486C-976D-C667EEAEEFE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1981200"/>
            <a:ext cx="6348413" cy="45720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2800" dirty="0"/>
              <a:t> Technology policy </a:t>
            </a:r>
          </a:p>
          <a:p>
            <a:pPr eaLnBrk="1" hangingPunct="1"/>
            <a:r>
              <a:rPr lang="en-US" altLang="en-US" sz="2800" dirty="0"/>
              <a:t>Need course to graduate</a:t>
            </a:r>
          </a:p>
          <a:p>
            <a:pPr eaLnBrk="1" hangingPunct="1"/>
            <a:r>
              <a:rPr lang="en-US" altLang="en-US" sz="2800" u="sng" dirty="0"/>
              <a:t>70</a:t>
            </a:r>
            <a:r>
              <a:rPr lang="en-US" altLang="en-US" sz="2800" dirty="0"/>
              <a:t> internship hours</a:t>
            </a:r>
          </a:p>
          <a:p>
            <a:pPr eaLnBrk="1" hangingPunct="1"/>
            <a:r>
              <a:rPr lang="en-US" altLang="en-US" sz="2800" dirty="0"/>
              <a:t>Journals</a:t>
            </a:r>
          </a:p>
          <a:p>
            <a:pPr eaLnBrk="1" hangingPunct="1"/>
            <a:r>
              <a:rPr lang="en-US" altLang="en-US" sz="2800" dirty="0"/>
              <a:t>Writing assignments </a:t>
            </a:r>
          </a:p>
          <a:p>
            <a:pPr eaLnBrk="1" hangingPunct="1"/>
            <a:r>
              <a:rPr lang="en-US" altLang="en-US" sz="1400" dirty="0">
                <a:hlinkClick r:id="rId2"/>
              </a:rPr>
              <a:t>https://jomcpeak.expressions.syr.edu/pst-410-practicum-in-public-policy/</a:t>
            </a:r>
            <a:endParaRPr lang="en-US" altLang="en-US" sz="1400" dirty="0"/>
          </a:p>
          <a:p>
            <a:pPr eaLnBrk="1" hangingPunct="1"/>
            <a:r>
              <a:rPr lang="en-US" altLang="en-US" sz="1400" dirty="0">
                <a:hlinkClick r:id="rId3"/>
              </a:rPr>
              <a:t>https://blackboard.syracuse.edu/ultra/courses/_501003_1/cl/outline</a:t>
            </a:r>
            <a:endParaRPr lang="en-US" altLang="en-US" sz="1400" dirty="0"/>
          </a:p>
          <a:p>
            <a:pPr eaLnBrk="1" hangingPunct="1"/>
            <a:endParaRPr lang="en-US" altLang="en-US" sz="1400" dirty="0"/>
          </a:p>
          <a:p>
            <a:pPr marL="0" indent="0" eaLnBrk="1" hangingPunct="1">
              <a:buNone/>
            </a:pPr>
            <a:endParaRPr lang="en-US" alt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9AFFBF56-9E6D-4D40-87CF-1AE9C7DB2B85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Adjourn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576E1C97-5E4C-4636-8054-249A1E7BAEA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891243"/>
            <a:ext cx="7833360" cy="46704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Assignments: </a:t>
            </a: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Email me your 3 people in dream positions with explanations </a:t>
            </a: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 next class: email me slides on 1-3 of your people/positions, explanation, and </a:t>
            </a:r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what you ar</a:t>
            </a:r>
            <a:r>
              <a:rPr lang="en-US" sz="2800" b="1" dirty="0"/>
              <a:t>e/can do to be on that path</a:t>
            </a:r>
            <a:endParaRPr lang="en-US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Complete contract w/ internship site</a:t>
            </a:r>
          </a:p>
          <a:p>
            <a:pPr lvl="2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Okay to begin hours after you submit contract </a:t>
            </a: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Return contract by next class</a:t>
            </a: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800" dirty="0"/>
              <a:t>The n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ext class is Monday, </a:t>
            </a:r>
            <a:r>
              <a:rPr lang="en-US" sz="2800" dirty="0"/>
              <a:t>September 11th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22693</TotalTime>
  <Words>282</Words>
  <Application>Microsoft Office PowerPoint</Application>
  <PresentationFormat>On-screen Show (4:3)</PresentationFormat>
  <Paragraphs>56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Garamond</vt:lpstr>
      <vt:lpstr>Wingdings 3</vt:lpstr>
      <vt:lpstr>Retrospect</vt:lpstr>
      <vt:lpstr> PST 410 Practicum in Public Policy: Government and Non-Profit Agencies</vt:lpstr>
      <vt:lpstr>Class # 1 AGENDA August 28, 2023 2:15 to 5:00</vt:lpstr>
      <vt:lpstr>Introductions</vt:lpstr>
      <vt:lpstr>Michelle Walker</vt:lpstr>
      <vt:lpstr>Internship Assignment Process</vt:lpstr>
      <vt:lpstr>Review of Syllabus</vt:lpstr>
      <vt:lpstr>Adjourn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PAF 410.1 Practicum in Public Policy: Government and Non-profit Agencies</dc:title>
  <dc:creator>Lindsay</dc:creator>
  <cp:lastModifiedBy>John McPeak</cp:lastModifiedBy>
  <cp:revision>86</cp:revision>
  <cp:lastPrinted>2022-01-25T00:47:21Z</cp:lastPrinted>
  <dcterms:created xsi:type="dcterms:W3CDTF">2004-10-12T23:38:16Z</dcterms:created>
  <dcterms:modified xsi:type="dcterms:W3CDTF">2023-08-28T17:13:28Z</dcterms:modified>
</cp:coreProperties>
</file>