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74" r:id="rId4"/>
    <p:sldId id="261" r:id="rId5"/>
    <p:sldId id="268" r:id="rId6"/>
    <p:sldId id="258" r:id="rId7"/>
    <p:sldId id="267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462" autoAdjust="0"/>
  </p:normalViewPr>
  <p:slideViewPr>
    <p:cSldViewPr>
      <p:cViewPr varScale="1">
        <p:scale>
          <a:sx n="94" d="100"/>
          <a:sy n="94" d="100"/>
        </p:scale>
        <p:origin x="169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McPeak" userId="1cc2098a-507f-44ed-aa67-086a597b3dce" providerId="ADAL" clId="{C2F18C61-9A5C-49F0-B2F5-1FB713DF0A92}"/>
    <pc:docChg chg="modSld">
      <pc:chgData name="John McPeak" userId="1cc2098a-507f-44ed-aa67-086a597b3dce" providerId="ADAL" clId="{C2F18C61-9A5C-49F0-B2F5-1FB713DF0A92}" dt="2024-09-09T14:43:35.071" v="4" actId="5793"/>
      <pc:docMkLst>
        <pc:docMk/>
      </pc:docMkLst>
      <pc:sldChg chg="modSp mod">
        <pc:chgData name="John McPeak" userId="1cc2098a-507f-44ed-aa67-086a597b3dce" providerId="ADAL" clId="{C2F18C61-9A5C-49F0-B2F5-1FB713DF0A92}" dt="2024-09-09T14:43:35.071" v="4" actId="5793"/>
        <pc:sldMkLst>
          <pc:docMk/>
          <pc:sldMk cId="0" sldId="267"/>
        </pc:sldMkLst>
        <pc:spChg chg="mod">
          <ac:chgData name="John McPeak" userId="1cc2098a-507f-44ed-aa67-086a597b3dce" providerId="ADAL" clId="{C2F18C61-9A5C-49F0-B2F5-1FB713DF0A92}" dt="2024-09-09T14:43:35.071" v="4" actId="5793"/>
          <ac:spMkLst>
            <pc:docMk/>
            <pc:sldMk cId="0" sldId="267"/>
            <ac:spMk id="23555" creationId="{576E1C97-5E4C-4636-8054-249A1E7BAEAA}"/>
          </ac:spMkLst>
        </pc:spChg>
      </pc:sldChg>
    </pc:docChg>
  </pc:docChgLst>
  <pc:docChgLst>
    <pc:chgData name="John McPeak" userId="1cc2098a-507f-44ed-aa67-086a597b3dce" providerId="ADAL" clId="{94A2C658-FC3A-4ABF-A4EF-3F8840D20ED9}"/>
    <pc:docChg chg="custSel modSld sldOrd modNotesMaster modHandout">
      <pc:chgData name="John McPeak" userId="1cc2098a-507f-44ed-aa67-086a597b3dce" providerId="ADAL" clId="{94A2C658-FC3A-4ABF-A4EF-3F8840D20ED9}" dt="2024-08-26T20:48:59.369" v="1354" actId="20577"/>
      <pc:docMkLst>
        <pc:docMk/>
      </pc:docMkLst>
      <pc:sldChg chg="modSp mod">
        <pc:chgData name="John McPeak" userId="1cc2098a-507f-44ed-aa67-086a597b3dce" providerId="ADAL" clId="{94A2C658-FC3A-4ABF-A4EF-3F8840D20ED9}" dt="2024-08-23T18:19:32.131" v="39" actId="20577"/>
        <pc:sldMkLst>
          <pc:docMk/>
          <pc:sldMk cId="0" sldId="256"/>
        </pc:sldMkLst>
        <pc:spChg chg="mod">
          <ac:chgData name="John McPeak" userId="1cc2098a-507f-44ed-aa67-086a597b3dce" providerId="ADAL" clId="{94A2C658-FC3A-4ABF-A4EF-3F8840D20ED9}" dt="2024-08-23T18:19:32.131" v="39" actId="20577"/>
          <ac:spMkLst>
            <pc:docMk/>
            <pc:sldMk cId="0" sldId="256"/>
            <ac:spMk id="2051" creationId="{2A969E82-CB0F-4833-AA6B-A1D68F66C547}"/>
          </ac:spMkLst>
        </pc:spChg>
      </pc:sldChg>
      <pc:sldChg chg="modSp mod ord">
        <pc:chgData name="John McPeak" userId="1cc2098a-507f-44ed-aa67-086a597b3dce" providerId="ADAL" clId="{94A2C658-FC3A-4ABF-A4EF-3F8840D20ED9}" dt="2024-08-26T20:48:39.256" v="1353"/>
        <pc:sldMkLst>
          <pc:docMk/>
          <pc:sldMk cId="0" sldId="258"/>
        </pc:sldMkLst>
        <pc:spChg chg="mod">
          <ac:chgData name="John McPeak" userId="1cc2098a-507f-44ed-aa67-086a597b3dce" providerId="ADAL" clId="{94A2C658-FC3A-4ABF-A4EF-3F8840D20ED9}" dt="2024-08-26T20:48:35.735" v="1351" actId="1076"/>
          <ac:spMkLst>
            <pc:docMk/>
            <pc:sldMk cId="0" sldId="258"/>
            <ac:spMk id="11266" creationId="{B8B19CE8-4458-4E50-97CB-C837ED033BEA}"/>
          </ac:spMkLst>
        </pc:spChg>
        <pc:spChg chg="mod">
          <ac:chgData name="John McPeak" userId="1cc2098a-507f-44ed-aa67-086a597b3dce" providerId="ADAL" clId="{94A2C658-FC3A-4ABF-A4EF-3F8840D20ED9}" dt="2024-08-23T18:21:14.023" v="222" actId="20577"/>
          <ac:spMkLst>
            <pc:docMk/>
            <pc:sldMk cId="0" sldId="258"/>
            <ac:spMk id="11267" creationId="{C65D44FF-CB12-4446-917F-3D490DEBD98C}"/>
          </ac:spMkLst>
        </pc:spChg>
      </pc:sldChg>
      <pc:sldChg chg="modSp mod">
        <pc:chgData name="John McPeak" userId="1cc2098a-507f-44ed-aa67-086a597b3dce" providerId="ADAL" clId="{94A2C658-FC3A-4ABF-A4EF-3F8840D20ED9}" dt="2024-08-26T17:37:58" v="1345" actId="20577"/>
        <pc:sldMkLst>
          <pc:docMk/>
          <pc:sldMk cId="0" sldId="261"/>
        </pc:sldMkLst>
        <pc:spChg chg="mod">
          <ac:chgData name="John McPeak" userId="1cc2098a-507f-44ed-aa67-086a597b3dce" providerId="ADAL" clId="{94A2C658-FC3A-4ABF-A4EF-3F8840D20ED9}" dt="2024-08-26T17:37:58" v="1345" actId="20577"/>
          <ac:spMkLst>
            <pc:docMk/>
            <pc:sldMk cId="0" sldId="261"/>
            <ac:spMk id="12291" creationId="{6A5B18F3-C267-4AB3-87FE-470561AAA5A5}"/>
          </ac:spMkLst>
        </pc:spChg>
      </pc:sldChg>
      <pc:sldChg chg="modSp mod">
        <pc:chgData name="John McPeak" userId="1cc2098a-507f-44ed-aa67-086a597b3dce" providerId="ADAL" clId="{94A2C658-FC3A-4ABF-A4EF-3F8840D20ED9}" dt="2024-08-26T17:39:11.336" v="1350" actId="20577"/>
        <pc:sldMkLst>
          <pc:docMk/>
          <pc:sldMk cId="0" sldId="267"/>
        </pc:sldMkLst>
        <pc:spChg chg="mod">
          <ac:chgData name="John McPeak" userId="1cc2098a-507f-44ed-aa67-086a597b3dce" providerId="ADAL" clId="{94A2C658-FC3A-4ABF-A4EF-3F8840D20ED9}" dt="2024-08-23T18:31:28.593" v="1113" actId="20577"/>
          <ac:spMkLst>
            <pc:docMk/>
            <pc:sldMk cId="0" sldId="267"/>
            <ac:spMk id="16386" creationId="{9AFFBF56-9E6D-4D40-87CF-1AE9C7DB2B85}"/>
          </ac:spMkLst>
        </pc:spChg>
        <pc:spChg chg="mod">
          <ac:chgData name="John McPeak" userId="1cc2098a-507f-44ed-aa67-086a597b3dce" providerId="ADAL" clId="{94A2C658-FC3A-4ABF-A4EF-3F8840D20ED9}" dt="2024-08-26T17:39:11.336" v="1350" actId="20577"/>
          <ac:spMkLst>
            <pc:docMk/>
            <pc:sldMk cId="0" sldId="267"/>
            <ac:spMk id="23555" creationId="{576E1C97-5E4C-4636-8054-249A1E7BAEAA}"/>
          </ac:spMkLst>
        </pc:spChg>
      </pc:sldChg>
      <pc:sldChg chg="modSp mod">
        <pc:chgData name="John McPeak" userId="1cc2098a-507f-44ed-aa67-086a597b3dce" providerId="ADAL" clId="{94A2C658-FC3A-4ABF-A4EF-3F8840D20ED9}" dt="2024-08-26T20:48:59.369" v="1354" actId="20577"/>
        <pc:sldMkLst>
          <pc:docMk/>
          <pc:sldMk cId="0" sldId="268"/>
        </pc:sldMkLst>
        <pc:spChg chg="mod">
          <ac:chgData name="John McPeak" userId="1cc2098a-507f-44ed-aa67-086a597b3dce" providerId="ADAL" clId="{94A2C658-FC3A-4ABF-A4EF-3F8840D20ED9}" dt="2024-08-26T20:48:59.369" v="1354" actId="20577"/>
          <ac:spMkLst>
            <pc:docMk/>
            <pc:sldMk cId="0" sldId="268"/>
            <ac:spMk id="13315" creationId="{762643CC-2CE6-486C-976D-C667EEAEEFE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9EBC0CA-7239-4FE0-BDCB-7F6DE915C38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55" cy="46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9" tIns="46549" rIns="93099" bIns="46549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6FC6DBE-1A64-4BFC-8CAD-9AAFA4F1ACB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673" y="0"/>
            <a:ext cx="3038155" cy="46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9" tIns="46549" rIns="93099" bIns="46549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23FAE14E-BCBC-4044-B8B9-E1515C405CD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164"/>
            <a:ext cx="3038155" cy="46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9" tIns="46549" rIns="93099" bIns="46549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B0D4B6BB-9247-4E10-BCC0-0B2E4B26ABD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673" y="8830164"/>
            <a:ext cx="3038155" cy="46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9" tIns="46549" rIns="93099" bIns="465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B2EB6-CA58-4F9F-8DFE-3CB8CA25C99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90DE167-F616-45F5-8CD2-B99BE91654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55" cy="466238"/>
          </a:xfrm>
          <a:prstGeom prst="rect">
            <a:avLst/>
          </a:prstGeom>
        </p:spPr>
        <p:txBody>
          <a:bodyPr vert="horz" lIns="93099" tIns="46549" rIns="93099" bIns="4654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24435B-1A1D-4B87-8689-EEC4E979BA6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673" y="0"/>
            <a:ext cx="3038155" cy="466238"/>
          </a:xfrm>
          <a:prstGeom prst="rect">
            <a:avLst/>
          </a:prstGeom>
        </p:spPr>
        <p:txBody>
          <a:bodyPr vert="horz" lIns="93099" tIns="46549" rIns="93099" bIns="4654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D5F2898-7209-4903-8756-134DA4AE9B89}" type="datetimeFigureOut">
              <a:rPr lang="en-US"/>
              <a:pPr>
                <a:defRPr/>
              </a:pPr>
              <a:t>9/9/2024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7162434-FF25-4485-8CBF-FAE323ECBA1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5025" cy="3484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99" tIns="46549" rIns="93099" bIns="4654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0746579-08F9-483C-9560-F7161F6698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355" y="4415082"/>
            <a:ext cx="5607691" cy="4183538"/>
          </a:xfrm>
          <a:prstGeom prst="rect">
            <a:avLst/>
          </a:prstGeom>
        </p:spPr>
        <p:txBody>
          <a:bodyPr vert="horz" lIns="93099" tIns="46549" rIns="93099" bIns="4654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9AED4D-F9C9-4FE7-A80D-74B43955C9F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30164"/>
            <a:ext cx="3038155" cy="464662"/>
          </a:xfrm>
          <a:prstGeom prst="rect">
            <a:avLst/>
          </a:prstGeom>
        </p:spPr>
        <p:txBody>
          <a:bodyPr vert="horz" lIns="93099" tIns="46549" rIns="93099" bIns="4654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A0700-8C24-4171-A6C9-7F77988014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673" y="8830164"/>
            <a:ext cx="3038155" cy="464662"/>
          </a:xfrm>
          <a:prstGeom prst="rect">
            <a:avLst/>
          </a:prstGeom>
        </p:spPr>
        <p:txBody>
          <a:bodyPr vert="horz" wrap="square" lIns="93099" tIns="46549" rIns="93099" bIns="465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C3FAB4B-DCB2-4809-BAF2-479521F0FFE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4956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875A5769-55A2-4B0D-B6DF-0B8DEC29364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899395B4-36B9-41F0-93A2-9EADC558EA5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52B56BD-5CC7-4176-BC03-96BB97B833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4913" indent="-28938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2253" indent="-2311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27783" indent="-2311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3312" indent="-2311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46260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99209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52157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05105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1BF75121-22E0-4A8A-B719-D296FAB79A94}" type="slidenum">
              <a:rPr lang="en-US" altLang="en-US" smtClean="0">
                <a:latin typeface="Garamond" panose="02020404030301010803" pitchFamily="18" charset="0"/>
              </a:rPr>
              <a:pPr/>
              <a:t>1</a:t>
            </a:fld>
            <a:endParaRPr lang="en-US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317CDE98-C0F1-429B-A2C1-C24A2D0D17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466F9674-5CFC-4E87-9526-D3A2B66459A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4335917A-7BE4-4422-9C16-A64B6E690E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4913" indent="-28938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2253" indent="-2311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27783" indent="-2311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3312" indent="-2311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46260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99209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52157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05105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6B4008A1-512E-4341-8DED-14B510E46E5A}" type="slidenum">
              <a:rPr lang="en-US" altLang="en-US" smtClean="0">
                <a:latin typeface="Garamond" panose="02020404030301010803" pitchFamily="18" charset="0"/>
              </a:rPr>
              <a:pPr/>
              <a:t>2</a:t>
            </a:fld>
            <a:endParaRPr lang="en-US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C2A9DFA2-45B3-4CF7-A67A-718D09A4AA2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A2D093B0-8A09-44DC-BC22-74402163FC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80DAD70A-7B49-4F23-9CAA-ADA854F417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4913" indent="-28938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2253" indent="-2311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27783" indent="-2311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3312" indent="-2311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46260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99209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52157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05105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E394ABA8-076A-4905-8055-890A5C953572}" type="slidenum">
              <a:rPr lang="en-US" altLang="en-US" smtClean="0">
                <a:latin typeface="Garamond" panose="02020404030301010803" pitchFamily="18" charset="0"/>
              </a:rPr>
              <a:pPr/>
              <a:t>3</a:t>
            </a:fld>
            <a:endParaRPr lang="en-US" alt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296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F7DF30A9-1F29-4EDD-AFA6-68A5B617685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101BE6B8-46C3-4B1B-885F-517C2CB4C2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554F1F4D-8BA9-4DF0-B943-20DB12DA3B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4913" indent="-28938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2253" indent="-2311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27783" indent="-2311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3312" indent="-2311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46260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99209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52157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05105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D8775DED-C92B-4487-92AA-E29F8C96F8CA}" type="slidenum">
              <a:rPr lang="en-US" altLang="en-US" smtClean="0">
                <a:latin typeface="Garamond" panose="02020404030301010803" pitchFamily="18" charset="0"/>
              </a:rPr>
              <a:pPr/>
              <a:t>4</a:t>
            </a:fld>
            <a:endParaRPr lang="en-US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C2A9DFA2-45B3-4CF7-A67A-718D09A4AA2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A2D093B0-8A09-44DC-BC22-74402163FC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80DAD70A-7B49-4F23-9CAA-ADA854F417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4913" indent="-28938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2253" indent="-2311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27783" indent="-2311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3312" indent="-2311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46260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99209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52157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05105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E394ABA8-076A-4905-8055-890A5C953572}" type="slidenum">
              <a:rPr lang="en-US" altLang="en-US" smtClean="0">
                <a:latin typeface="Garamond" panose="02020404030301010803" pitchFamily="18" charset="0"/>
              </a:rPr>
              <a:pPr/>
              <a:t>6</a:t>
            </a:fld>
            <a:endParaRPr lang="en-US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24A98769-97BA-4E19-9DED-6819EC515A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329F56C4-F928-47D0-9F84-6C2B9BE94BA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528EBB5D-63EE-412A-905F-E140CBD5DE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4913" indent="-28938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2253" indent="-2311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27783" indent="-2311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3312" indent="-2311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46260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99209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52157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05105" indent="-231193" defTabSz="4529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EE51DA4B-B0D2-4F02-8AB9-194831787A0F}" type="slidenum">
              <a:rPr lang="en-US" altLang="en-US" smtClean="0">
                <a:latin typeface="Garamond" panose="02020404030301010803" pitchFamily="18" charset="0"/>
              </a:rPr>
              <a:pPr/>
              <a:t>7</a:t>
            </a:fld>
            <a:endParaRPr lang="en-US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8A09C8-2F8F-411E-B2C2-5AB08C49200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44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305EA2-2B23-4CD7-B22D-FCBBF7AC474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562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39C9E-EB1F-44CF-993C-F6DC11ECFC4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035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C6338C-958E-4DD2-A0A9-E19D851AD72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6767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D5D77A-D9F7-4EC2-97FF-14AB486108B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40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4B3093-8508-4AFB-90CF-DD36D39F6D4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7620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F38F5-161A-4BAE-8DF3-FA2CFE76FC0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9091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D68A6-07ED-469A-BD25-06EBC0BBEBF6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417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A94620-7664-403C-9D61-3BE2C850B09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544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84CCE56-8670-44EA-B4DA-DB53D2FD3721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26843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A81C8-86D8-4D11-826D-743C86145CF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5834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517B977-B514-4DD2-9716-4D8129D339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  <p:sldLayoutId id="2147484174" r:id="rId4"/>
    <p:sldLayoutId id="2147484175" r:id="rId5"/>
    <p:sldLayoutId id="2147484176" r:id="rId6"/>
    <p:sldLayoutId id="2147484177" r:id="rId7"/>
    <p:sldLayoutId id="2147484178" r:id="rId8"/>
    <p:sldLayoutId id="2147484179" r:id="rId9"/>
    <p:sldLayoutId id="2147484180" r:id="rId10"/>
    <p:sldLayoutId id="214748418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jomcpeak@syr.ed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2052">
            <a:extLst>
              <a:ext uri="{FF2B5EF4-FFF2-40B4-BE49-F238E27FC236}">
                <a16:creationId xmlns:a16="http://schemas.microsoft.com/office/drawing/2014/main" id="{E11C0AEF-579B-1073-F7E7-690A7D5C459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</a:blip>
          <a:srcRect l="3883" r="7116" b="-1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7DE04AD2-787C-4208-AC1F-6AAF1DE5E1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sz="5600" dirty="0"/>
            </a:br>
            <a:r>
              <a:rPr lang="en-US" sz="5600" dirty="0"/>
              <a:t>PST 410 Practicum in Public Policy: Government and Non-Profit Agencies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A969E82-CB0F-4833-AA6B-A1D68F66C54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John McPeak.  Fall 2024</a:t>
            </a:r>
          </a:p>
        </p:txBody>
      </p:sp>
      <p:cxnSp>
        <p:nvCxnSpPr>
          <p:cNvPr id="2057" name="Straight Connector 2056">
            <a:extLst>
              <a:ext uri="{FF2B5EF4-FFF2-40B4-BE49-F238E27FC236}">
                <a16:creationId xmlns:a16="http://schemas.microsoft.com/office/drawing/2014/main" id="{77AB95BF-57D0-4E49-9EF2-408B47C8D4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1C520CBD-F82E-44E4-BDA5-128716AD7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4618AE32-A526-42FC-A854-732740BD3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5">
            <a:extLst>
              <a:ext uri="{FF2B5EF4-FFF2-40B4-BE49-F238E27FC236}">
                <a16:creationId xmlns:a16="http://schemas.microsoft.com/office/drawing/2014/main" id="{004A27A5-5CEF-459E-9735-B7A754D8D6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0772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/>
              <a:t>Class # 1 AGENDA</a:t>
            </a:r>
            <a:br>
              <a:rPr lang="en-US" altLang="en-US" dirty="0"/>
            </a:br>
            <a:r>
              <a:rPr lang="en-US" altLang="en-US" dirty="0"/>
              <a:t>August 26, 2024 2:15 to 5:00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BDC26CF-ACF8-4093-B420-A0DC492CE8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6781800" cy="43180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altLang="en-US" sz="2800" dirty="0"/>
              <a:t>Introductions (30 min)</a:t>
            </a:r>
          </a:p>
          <a:p>
            <a:pPr marL="0" indent="0" eaLnBrk="1" hangingPunct="1">
              <a:buNone/>
            </a:pPr>
            <a:r>
              <a:rPr lang="en-US" altLang="en-US" sz="2800" dirty="0"/>
              <a:t>Michelle Walker (30 min)</a:t>
            </a:r>
          </a:p>
          <a:p>
            <a:pPr lvl="1" eaLnBrk="1" hangingPunct="1"/>
            <a:r>
              <a:rPr lang="en-US" altLang="en-US" sz="2800" dirty="0"/>
              <a:t>Introduces internship process </a:t>
            </a:r>
          </a:p>
          <a:p>
            <a:pPr lvl="1" eaLnBrk="1" hangingPunct="1"/>
            <a:r>
              <a:rPr lang="en-US" altLang="en-US" sz="2800" dirty="0"/>
              <a:t>Expectations</a:t>
            </a:r>
          </a:p>
          <a:p>
            <a:pPr marL="0">
              <a:buNone/>
            </a:pPr>
            <a:r>
              <a:rPr lang="en-US" altLang="en-US" sz="2800" dirty="0"/>
              <a:t>Research and Q&amp;A on Internship Options; Fill out preferences (15 min) </a:t>
            </a:r>
          </a:p>
          <a:p>
            <a:pPr marL="0">
              <a:buNone/>
            </a:pPr>
            <a:r>
              <a:rPr lang="en-US" altLang="en-US" sz="2800" dirty="0"/>
              <a:t>Discuss Syllabus and Schedule (30 min)</a:t>
            </a:r>
          </a:p>
          <a:p>
            <a:pPr marL="0">
              <a:buNone/>
            </a:pPr>
            <a:r>
              <a:rPr lang="en-US" altLang="en-US" sz="2800" dirty="0"/>
              <a:t>Final announcements (5 min)</a:t>
            </a:r>
          </a:p>
          <a:p>
            <a:pPr marL="0">
              <a:buNone/>
            </a:pPr>
            <a:r>
              <a:rPr lang="en-US" altLang="en-US" sz="2800" dirty="0"/>
              <a:t>Individual discussions (as long as needed)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8B19CE8-4458-4E50-97CB-C837ED033BE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Michelle Walker</a:t>
            </a:r>
            <a:endParaRPr lang="en-US" altLang="en-US" dirty="0">
              <a:solidFill>
                <a:srgbClr val="7030A0"/>
              </a:solidFill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65D44FF-CB12-4446-917F-3D490DEBD9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737361"/>
            <a:ext cx="7086600" cy="5120639"/>
          </a:xfrm>
        </p:spPr>
        <p:txBody>
          <a:bodyPr/>
          <a:lstStyle/>
          <a:p>
            <a:pPr marL="201168" lvl="1" indent="0" eaLnBrk="1" hangingPunct="1">
              <a:buNone/>
            </a:pPr>
            <a:endParaRPr lang="en-US" altLang="en-US" sz="2800" dirty="0"/>
          </a:p>
          <a:p>
            <a:pPr marL="201168" lvl="1" indent="0" eaLnBrk="1" hangingPunct="1">
              <a:buNone/>
            </a:pPr>
            <a:r>
              <a:rPr lang="en-US" altLang="en-US" sz="2800" dirty="0"/>
              <a:t>Introduces internship process </a:t>
            </a:r>
          </a:p>
          <a:p>
            <a:pPr marL="201168" lvl="1" indent="0" eaLnBrk="1" hangingPunct="1">
              <a:buNone/>
            </a:pPr>
            <a:endParaRPr lang="en-US" altLang="en-US" sz="2800" dirty="0"/>
          </a:p>
          <a:p>
            <a:pPr marL="201168" lvl="1" indent="0" eaLnBrk="1" hangingPunct="1">
              <a:buNone/>
            </a:pPr>
            <a:r>
              <a:rPr lang="en-US" altLang="en-US" sz="2800" dirty="0"/>
              <a:t>Expectations</a:t>
            </a:r>
          </a:p>
          <a:p>
            <a:pPr lvl="1"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6019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42F2FCF-1E3E-44C4-B56D-32B356E1E5D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09600" y="609600"/>
            <a:ext cx="7848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Internship Assignment Process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A5B18F3-C267-4AB3-87FE-470561AAA5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8229600" cy="4289425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Review </a:t>
            </a:r>
            <a:r>
              <a:rPr lang="en-US" sz="2800" dirty="0"/>
              <a:t>the document PST 410 Internship Worksites today.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800" dirty="0"/>
              <a:t>If you have any q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uestions</a:t>
            </a:r>
            <a:r>
              <a:rPr lang="en-US" sz="2800" dirty="0"/>
              <a:t>, pose them in class today.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Rank top three choices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800" dirty="0"/>
              <a:t>Announcement on internship matches will be sent by email on Friday August 30.  It will also be posted in the Policy Studies office by noon on Friday August 30.</a:t>
            </a:r>
            <a:endParaRPr lang="en-US" sz="2600" dirty="0"/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800" dirty="0"/>
              <a:t>Printed and signed contract is due to Michelle Walker in 225 Eggers Hall by 3:00 PM September 13, 2024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600" dirty="0"/>
              <a:t>A scanned version should be sent to me as an attachment to an email at  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jomcpeak@syr.edu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800" dirty="0"/>
          </a:p>
          <a:p>
            <a:pPr marL="0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AC14B3A6-C9F1-4409-B152-677073E74C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762000"/>
          </a:xfrm>
        </p:spPr>
        <p:txBody>
          <a:bodyPr/>
          <a:lstStyle/>
          <a:p>
            <a:pPr eaLnBrk="1" hangingPunct="1"/>
            <a:r>
              <a:rPr lang="en-US" altLang="en-US" dirty="0"/>
              <a:t>Review of Syllabus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762643CC-2CE6-486C-976D-C667EEAEEF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" y="1752600"/>
            <a:ext cx="8915400" cy="4800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800" dirty="0"/>
              <a:t> Technology policy </a:t>
            </a:r>
          </a:p>
          <a:p>
            <a:pPr eaLnBrk="1" hangingPunct="1"/>
            <a:r>
              <a:rPr lang="en-US" altLang="en-US" sz="2800" dirty="0"/>
              <a:t>Need course to graduate</a:t>
            </a:r>
          </a:p>
          <a:p>
            <a:pPr eaLnBrk="1" hangingPunct="1"/>
            <a:r>
              <a:rPr lang="en-US" altLang="en-US" sz="2800" u="sng" dirty="0"/>
              <a:t>70</a:t>
            </a:r>
            <a:r>
              <a:rPr lang="en-US" altLang="en-US" sz="2800" dirty="0"/>
              <a:t> internship hours</a:t>
            </a:r>
          </a:p>
          <a:p>
            <a:pPr eaLnBrk="1" hangingPunct="1"/>
            <a:r>
              <a:rPr lang="en-US" altLang="en-US" sz="2800" dirty="0"/>
              <a:t>Writing assignments:</a:t>
            </a:r>
          </a:p>
          <a:p>
            <a:pPr eaLnBrk="1" hangingPunct="1"/>
            <a:r>
              <a:rPr lang="en-US" altLang="en-US" sz="2800" dirty="0"/>
              <a:t>Internship Assessment Memos (due at each class) Template</a:t>
            </a:r>
          </a:p>
          <a:p>
            <a:pPr eaLnBrk="1" hangingPunct="1"/>
            <a:r>
              <a:rPr lang="en-US" altLang="en-US" sz="2800" dirty="0"/>
              <a:t>Agency Mission Paper (due on October 21) Template</a:t>
            </a:r>
          </a:p>
          <a:p>
            <a:pPr eaLnBrk="1" hangingPunct="1"/>
            <a:r>
              <a:rPr lang="en-US" altLang="en-US" sz="2800" dirty="0"/>
              <a:t>Societal Problems and Solutions Paper (due on December 9) Template</a:t>
            </a:r>
          </a:p>
          <a:p>
            <a:pPr eaLnBrk="1" hangingPunct="1"/>
            <a:endParaRPr lang="en-US" altLang="en-US" sz="1400" dirty="0"/>
          </a:p>
          <a:p>
            <a:pPr marL="0" indent="0" eaLnBrk="1" hangingPunct="1"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8B19CE8-4458-4E50-97CB-C837ED033BE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33400" y="152400"/>
            <a:ext cx="7543800" cy="1450757"/>
          </a:xfrm>
        </p:spPr>
        <p:txBody>
          <a:bodyPr/>
          <a:lstStyle/>
          <a:p>
            <a:pPr eaLnBrk="1" hangingPunct="1"/>
            <a:r>
              <a:rPr lang="en-US" altLang="en-US" dirty="0"/>
              <a:t>Introductions</a:t>
            </a:r>
            <a:endParaRPr lang="en-US" altLang="en-US" dirty="0">
              <a:solidFill>
                <a:srgbClr val="7030A0"/>
              </a:solidFill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65D44FF-CB12-4446-917F-3D490DEBD9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737361"/>
            <a:ext cx="7086600" cy="5120639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/>
              <a:t>Professor John McPeak </a:t>
            </a:r>
          </a:p>
          <a:p>
            <a:pPr marL="0" indent="0" eaLnBrk="1" hangingPunct="1">
              <a:buNone/>
            </a:pPr>
            <a:r>
              <a:rPr lang="en-US" altLang="en-US" sz="2400" dirty="0"/>
              <a:t>Introduction by Students</a:t>
            </a:r>
          </a:p>
          <a:p>
            <a:pPr lvl="1" eaLnBrk="1" hangingPunct="1"/>
            <a:r>
              <a:rPr lang="en-US" altLang="en-US" sz="2400" dirty="0"/>
              <a:t>Home city &amp; state</a:t>
            </a:r>
          </a:p>
          <a:p>
            <a:pPr lvl="1" eaLnBrk="1" hangingPunct="1"/>
            <a:r>
              <a:rPr lang="en-US" altLang="en-US" sz="2400" dirty="0"/>
              <a:t>Career interest beyond college </a:t>
            </a:r>
          </a:p>
          <a:p>
            <a:pPr lvl="1" eaLnBrk="1" hangingPunct="1"/>
            <a:r>
              <a:rPr lang="en-US" altLang="en-US" sz="2400" dirty="0"/>
              <a:t>Prior experience in private / public / NGO/ research / academic setting that is relevant to the Practicum in Public Policy</a:t>
            </a:r>
          </a:p>
          <a:p>
            <a:pPr lvl="1" eaLnBrk="1" hangingPunct="1"/>
            <a:r>
              <a:rPr lang="en-US" altLang="en-US" sz="2400" dirty="0"/>
              <a:t>What led you to Policy Studies?</a:t>
            </a:r>
          </a:p>
          <a:p>
            <a:pPr marL="0" indent="0" eaLnBrk="1" hangingPunct="1">
              <a:buNone/>
            </a:pPr>
            <a:endParaRPr lang="en-US" altLang="en-US" sz="2400" dirty="0"/>
          </a:p>
          <a:p>
            <a:pPr lvl="1"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AFFBF56-9E6D-4D40-87CF-1AE9C7DB2B8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Adjourn Session 1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76E1C97-5E4C-4636-8054-249A1E7BAE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891243"/>
            <a:ext cx="7833360" cy="46704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Assignments: 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Complete contract w/ internship site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It is </a:t>
            </a:r>
            <a:r>
              <a:rPr lang="en-US" sz="2400" dirty="0"/>
              <a:t>OK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begin hours after you submit contract and it is approved by Michelle Walker 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800" dirty="0"/>
              <a:t>Deliver signed copies of the contract with your internship site supervisor by Friday September 13.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800" dirty="0"/>
              <a:t>The n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ext class is Monday, </a:t>
            </a:r>
            <a:r>
              <a:rPr lang="en-US" sz="2800"/>
              <a:t>September 9</a:t>
            </a:r>
          </a:p>
          <a:p>
            <a:pPr marL="201168" lvl="1" indent="0" eaLnBrk="1" fontAlgn="auto" hangingPunct="1">
              <a:spcAft>
                <a:spcPts val="0"/>
              </a:spcAft>
              <a:buNone/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278a402-1a9e-4eb9-8414-ffb55a5fcf1e}" enabled="0" method="" siteId="{4278a402-1a9e-4eb9-8414-ffb55a5fcf1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22731</TotalTime>
  <Words>338</Words>
  <Application>Microsoft Office PowerPoint</Application>
  <PresentationFormat>On-screen Show (4:3)</PresentationFormat>
  <Paragraphs>51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Wingdings 3</vt:lpstr>
      <vt:lpstr>Retrospect</vt:lpstr>
      <vt:lpstr> PST 410 Practicum in Public Policy: Government and Non-Profit Agencies</vt:lpstr>
      <vt:lpstr>Class # 1 AGENDA August 26, 2024 2:15 to 5:00</vt:lpstr>
      <vt:lpstr>Michelle Walker</vt:lpstr>
      <vt:lpstr>Internship Assignment Process</vt:lpstr>
      <vt:lpstr>Review of Syllabus</vt:lpstr>
      <vt:lpstr>Introductions</vt:lpstr>
      <vt:lpstr>Adjourn Session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PAF 410.1 Practicum in Public Policy: Government and Non-profit Agencies</dc:title>
  <dc:creator>Lindsay</dc:creator>
  <cp:lastModifiedBy>John McPeak</cp:lastModifiedBy>
  <cp:revision>87</cp:revision>
  <cp:lastPrinted>2024-08-23T18:01:11Z</cp:lastPrinted>
  <dcterms:created xsi:type="dcterms:W3CDTF">2004-10-12T23:38:16Z</dcterms:created>
  <dcterms:modified xsi:type="dcterms:W3CDTF">2024-09-09T14:43:38Z</dcterms:modified>
</cp:coreProperties>
</file>