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1953200" cy="21348700"/>
  <p:notesSz cx="20891500" cy="31496000"/>
  <p:defaultTextStyle>
    <a:defPPr>
      <a:defRPr lang="en-US"/>
    </a:defPPr>
    <a:lvl1pPr marL="0" algn="l" defTabSz="3045135" rtl="0" eaLnBrk="1" latinLnBrk="0" hangingPunct="1">
      <a:defRPr sz="6000" kern="1200">
        <a:solidFill>
          <a:schemeClr val="tx1"/>
        </a:solidFill>
        <a:latin typeface="+mn-lt"/>
        <a:ea typeface="+mn-ea"/>
        <a:cs typeface="+mn-cs"/>
      </a:defRPr>
    </a:lvl1pPr>
    <a:lvl2pPr marL="1522568" algn="l" defTabSz="3045135" rtl="0" eaLnBrk="1" latinLnBrk="0" hangingPunct="1">
      <a:defRPr sz="6000" kern="1200">
        <a:solidFill>
          <a:schemeClr val="tx1"/>
        </a:solidFill>
        <a:latin typeface="+mn-lt"/>
        <a:ea typeface="+mn-ea"/>
        <a:cs typeface="+mn-cs"/>
      </a:defRPr>
    </a:lvl2pPr>
    <a:lvl3pPr marL="3045135" algn="l" defTabSz="3045135" rtl="0" eaLnBrk="1" latinLnBrk="0" hangingPunct="1">
      <a:defRPr sz="6000" kern="1200">
        <a:solidFill>
          <a:schemeClr val="tx1"/>
        </a:solidFill>
        <a:latin typeface="+mn-lt"/>
        <a:ea typeface="+mn-ea"/>
        <a:cs typeface="+mn-cs"/>
      </a:defRPr>
    </a:lvl3pPr>
    <a:lvl4pPr marL="4567703" algn="l" defTabSz="3045135" rtl="0" eaLnBrk="1" latinLnBrk="0" hangingPunct="1">
      <a:defRPr sz="6000" kern="1200">
        <a:solidFill>
          <a:schemeClr val="tx1"/>
        </a:solidFill>
        <a:latin typeface="+mn-lt"/>
        <a:ea typeface="+mn-ea"/>
        <a:cs typeface="+mn-cs"/>
      </a:defRPr>
    </a:lvl4pPr>
    <a:lvl5pPr marL="6090271" algn="l" defTabSz="3045135" rtl="0" eaLnBrk="1" latinLnBrk="0" hangingPunct="1">
      <a:defRPr sz="6000" kern="1200">
        <a:solidFill>
          <a:schemeClr val="tx1"/>
        </a:solidFill>
        <a:latin typeface="+mn-lt"/>
        <a:ea typeface="+mn-ea"/>
        <a:cs typeface="+mn-cs"/>
      </a:defRPr>
    </a:lvl5pPr>
    <a:lvl6pPr marL="7612839" algn="l" defTabSz="3045135" rtl="0" eaLnBrk="1" latinLnBrk="0" hangingPunct="1">
      <a:defRPr sz="6000" kern="1200">
        <a:solidFill>
          <a:schemeClr val="tx1"/>
        </a:solidFill>
        <a:latin typeface="+mn-lt"/>
        <a:ea typeface="+mn-ea"/>
        <a:cs typeface="+mn-cs"/>
      </a:defRPr>
    </a:lvl6pPr>
    <a:lvl7pPr marL="9135406" algn="l" defTabSz="3045135" rtl="0" eaLnBrk="1" latinLnBrk="0" hangingPunct="1">
      <a:defRPr sz="6000" kern="1200">
        <a:solidFill>
          <a:schemeClr val="tx1"/>
        </a:solidFill>
        <a:latin typeface="+mn-lt"/>
        <a:ea typeface="+mn-ea"/>
        <a:cs typeface="+mn-cs"/>
      </a:defRPr>
    </a:lvl7pPr>
    <a:lvl8pPr marL="10657974" algn="l" defTabSz="3045135" rtl="0" eaLnBrk="1" latinLnBrk="0" hangingPunct="1">
      <a:defRPr sz="6000" kern="1200">
        <a:solidFill>
          <a:schemeClr val="tx1"/>
        </a:solidFill>
        <a:latin typeface="+mn-lt"/>
        <a:ea typeface="+mn-ea"/>
        <a:cs typeface="+mn-cs"/>
      </a:defRPr>
    </a:lvl8pPr>
    <a:lvl9pPr marL="12180542" algn="l" defTabSz="3045135" rtl="0" eaLnBrk="1" latinLnBrk="0" hangingPunct="1">
      <a:defRPr sz="6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2" d="100"/>
          <a:sy n="22" d="100"/>
        </p:scale>
        <p:origin x="-324" y="-120"/>
      </p:cViewPr>
      <p:guideLst>
        <p:guide orient="horz" pos="6724"/>
        <p:guide pos="1006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9053513" cy="15748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833225" y="0"/>
            <a:ext cx="9053513" cy="1574800"/>
          </a:xfrm>
          <a:prstGeom prst="rect">
            <a:avLst/>
          </a:prstGeom>
        </p:spPr>
        <p:txBody>
          <a:bodyPr vert="horz" lIns="91440" tIns="45720" rIns="91440" bIns="45720" rtlCol="0"/>
          <a:lstStyle>
            <a:lvl1pPr algn="r">
              <a:defRPr sz="1200"/>
            </a:lvl1pPr>
          </a:lstStyle>
          <a:p>
            <a:fld id="{30650E15-6A0C-455E-99C9-34C131731A56}" type="datetimeFigureOut">
              <a:rPr lang="en-US" smtClean="0"/>
              <a:pPr/>
              <a:t>7/6/2009</a:t>
            </a:fld>
            <a:endParaRPr lang="en-US"/>
          </a:p>
        </p:txBody>
      </p:sp>
      <p:sp>
        <p:nvSpPr>
          <p:cNvPr id="4" name="Slide Image Placeholder 3"/>
          <p:cNvSpPr>
            <a:spLocks noGrp="1" noRot="1" noChangeAspect="1"/>
          </p:cNvSpPr>
          <p:nvPr>
            <p:ph type="sldImg" idx="2"/>
          </p:nvPr>
        </p:nvSpPr>
        <p:spPr>
          <a:xfrm>
            <a:off x="1608138" y="2362200"/>
            <a:ext cx="17675225" cy="11811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89150" y="14960600"/>
            <a:ext cx="16713200" cy="14173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29916438"/>
            <a:ext cx="9053513" cy="15748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833225" y="29916438"/>
            <a:ext cx="9053513" cy="1574800"/>
          </a:xfrm>
          <a:prstGeom prst="rect">
            <a:avLst/>
          </a:prstGeom>
        </p:spPr>
        <p:txBody>
          <a:bodyPr vert="horz" lIns="91440" tIns="45720" rIns="91440" bIns="45720" rtlCol="0" anchor="b"/>
          <a:lstStyle>
            <a:lvl1pPr algn="r">
              <a:defRPr sz="1200"/>
            </a:lvl1pPr>
          </a:lstStyle>
          <a:p>
            <a:fld id="{6FDD0CB7-825C-40E9-8BAA-45EDF9C8FF2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D0CB7-825C-40E9-8BAA-45EDF9C8FF2D}"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490" y="6631939"/>
            <a:ext cx="27160220" cy="4576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792980" y="12097597"/>
            <a:ext cx="22367240" cy="5455779"/>
          </a:xfrm>
        </p:spPr>
        <p:txBody>
          <a:bodyPr/>
          <a:lstStyle>
            <a:lvl1pPr marL="0" indent="0" algn="ctr">
              <a:buNone/>
              <a:defRPr>
                <a:solidFill>
                  <a:schemeClr val="tx1">
                    <a:tint val="75000"/>
                  </a:schemeClr>
                </a:solidFill>
              </a:defRPr>
            </a:lvl1pPr>
            <a:lvl2pPr marL="1522568" indent="0" algn="ctr">
              <a:buNone/>
              <a:defRPr>
                <a:solidFill>
                  <a:schemeClr val="tx1">
                    <a:tint val="75000"/>
                  </a:schemeClr>
                </a:solidFill>
              </a:defRPr>
            </a:lvl2pPr>
            <a:lvl3pPr marL="3045135" indent="0" algn="ctr">
              <a:buNone/>
              <a:defRPr>
                <a:solidFill>
                  <a:schemeClr val="tx1">
                    <a:tint val="75000"/>
                  </a:schemeClr>
                </a:solidFill>
              </a:defRPr>
            </a:lvl3pPr>
            <a:lvl4pPr marL="4567703" indent="0" algn="ctr">
              <a:buNone/>
              <a:defRPr>
                <a:solidFill>
                  <a:schemeClr val="tx1">
                    <a:tint val="75000"/>
                  </a:schemeClr>
                </a:solidFill>
              </a:defRPr>
            </a:lvl4pPr>
            <a:lvl5pPr marL="6090271" indent="0" algn="ctr">
              <a:buNone/>
              <a:defRPr>
                <a:solidFill>
                  <a:schemeClr val="tx1">
                    <a:tint val="75000"/>
                  </a:schemeClr>
                </a:solidFill>
              </a:defRPr>
            </a:lvl5pPr>
            <a:lvl6pPr marL="7612839" indent="0" algn="ctr">
              <a:buNone/>
              <a:defRPr>
                <a:solidFill>
                  <a:schemeClr val="tx1">
                    <a:tint val="75000"/>
                  </a:schemeClr>
                </a:solidFill>
              </a:defRPr>
            </a:lvl6pPr>
            <a:lvl7pPr marL="9135406" indent="0" algn="ctr">
              <a:buNone/>
              <a:defRPr>
                <a:solidFill>
                  <a:schemeClr val="tx1">
                    <a:tint val="75000"/>
                  </a:schemeClr>
                </a:solidFill>
              </a:defRPr>
            </a:lvl7pPr>
            <a:lvl8pPr marL="10657974" indent="0" algn="ctr">
              <a:buNone/>
              <a:defRPr>
                <a:solidFill>
                  <a:schemeClr val="tx1">
                    <a:tint val="75000"/>
                  </a:schemeClr>
                </a:solidFill>
              </a:defRPr>
            </a:lvl8pPr>
            <a:lvl9pPr marL="1218054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A0E873-83C5-43B8-89EB-157CAFAF3344}" type="datetimeFigureOut">
              <a:rPr lang="en-US" smtClean="0"/>
              <a:pPr/>
              <a:t>7/6/2009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F03E5-E5A8-4C6D-A93C-7A21A804EB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A0E873-83C5-43B8-89EB-157CAFAF3344}" type="datetimeFigureOut">
              <a:rPr lang="en-US" smtClean="0"/>
              <a:pPr/>
              <a:t>7/6/2009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F03E5-E5A8-4C6D-A93C-7A21A804EB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38799" y="2223828"/>
            <a:ext cx="21207825" cy="473575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5316" y="2223828"/>
            <a:ext cx="63090929" cy="473575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A0E873-83C5-43B8-89EB-157CAFAF3344}" type="datetimeFigureOut">
              <a:rPr lang="en-US" smtClean="0"/>
              <a:pPr/>
              <a:t>7/6/2009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F03E5-E5A8-4C6D-A93C-7A21A804EB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A0E873-83C5-43B8-89EB-157CAFAF3344}" type="datetimeFigureOut">
              <a:rPr lang="en-US" smtClean="0"/>
              <a:pPr/>
              <a:t>7/6/2009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F03E5-E5A8-4C6D-A93C-7A21A804EB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24083" y="13718521"/>
            <a:ext cx="27160220" cy="4240089"/>
          </a:xfrm>
        </p:spPr>
        <p:txBody>
          <a:bodyPr anchor="t"/>
          <a:lstStyle>
            <a:lvl1pPr algn="l">
              <a:defRPr sz="13300" b="1" cap="all"/>
            </a:lvl1pPr>
          </a:lstStyle>
          <a:p>
            <a:r>
              <a:rPr lang="en-US" smtClean="0"/>
              <a:t>Click to edit Master title style</a:t>
            </a:r>
            <a:endParaRPr lang="en-US"/>
          </a:p>
        </p:txBody>
      </p:sp>
      <p:sp>
        <p:nvSpPr>
          <p:cNvPr id="3" name="Text Placeholder 2"/>
          <p:cNvSpPr>
            <a:spLocks noGrp="1"/>
          </p:cNvSpPr>
          <p:nvPr>
            <p:ph type="body" idx="1"/>
          </p:nvPr>
        </p:nvSpPr>
        <p:spPr>
          <a:xfrm>
            <a:off x="2524083" y="9048494"/>
            <a:ext cx="27160220" cy="4670027"/>
          </a:xfrm>
        </p:spPr>
        <p:txBody>
          <a:bodyPr anchor="b"/>
          <a:lstStyle>
            <a:lvl1pPr marL="0" indent="0">
              <a:buNone/>
              <a:defRPr sz="6700">
                <a:solidFill>
                  <a:schemeClr val="tx1">
                    <a:tint val="75000"/>
                  </a:schemeClr>
                </a:solidFill>
              </a:defRPr>
            </a:lvl1pPr>
            <a:lvl2pPr marL="1522568" indent="0">
              <a:buNone/>
              <a:defRPr sz="6000">
                <a:solidFill>
                  <a:schemeClr val="tx1">
                    <a:tint val="75000"/>
                  </a:schemeClr>
                </a:solidFill>
              </a:defRPr>
            </a:lvl2pPr>
            <a:lvl3pPr marL="3045135" indent="0">
              <a:buNone/>
              <a:defRPr sz="5300">
                <a:solidFill>
                  <a:schemeClr val="tx1">
                    <a:tint val="75000"/>
                  </a:schemeClr>
                </a:solidFill>
              </a:defRPr>
            </a:lvl3pPr>
            <a:lvl4pPr marL="4567703" indent="0">
              <a:buNone/>
              <a:defRPr sz="4700">
                <a:solidFill>
                  <a:schemeClr val="tx1">
                    <a:tint val="75000"/>
                  </a:schemeClr>
                </a:solidFill>
              </a:defRPr>
            </a:lvl4pPr>
            <a:lvl5pPr marL="6090271" indent="0">
              <a:buNone/>
              <a:defRPr sz="4700">
                <a:solidFill>
                  <a:schemeClr val="tx1">
                    <a:tint val="75000"/>
                  </a:schemeClr>
                </a:solidFill>
              </a:defRPr>
            </a:lvl5pPr>
            <a:lvl6pPr marL="7612839" indent="0">
              <a:buNone/>
              <a:defRPr sz="4700">
                <a:solidFill>
                  <a:schemeClr val="tx1">
                    <a:tint val="75000"/>
                  </a:schemeClr>
                </a:solidFill>
              </a:defRPr>
            </a:lvl6pPr>
            <a:lvl7pPr marL="9135406" indent="0">
              <a:buNone/>
              <a:defRPr sz="4700">
                <a:solidFill>
                  <a:schemeClr val="tx1">
                    <a:tint val="75000"/>
                  </a:schemeClr>
                </a:solidFill>
              </a:defRPr>
            </a:lvl7pPr>
            <a:lvl8pPr marL="10657974" indent="0">
              <a:buNone/>
              <a:defRPr sz="4700">
                <a:solidFill>
                  <a:schemeClr val="tx1">
                    <a:tint val="75000"/>
                  </a:schemeClr>
                </a:solidFill>
              </a:defRPr>
            </a:lvl8pPr>
            <a:lvl9pPr marL="12180542" indent="0">
              <a:buNone/>
              <a:defRPr sz="4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A0E873-83C5-43B8-89EB-157CAFAF3344}" type="datetimeFigureOut">
              <a:rPr lang="en-US" smtClean="0"/>
              <a:pPr/>
              <a:t>7/6/2009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F03E5-E5A8-4C6D-A93C-7A21A804EBE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5321" y="12952535"/>
            <a:ext cx="42149377" cy="36628834"/>
          </a:xfrm>
        </p:spPr>
        <p:txBody>
          <a:bodyPr/>
          <a:lstStyle>
            <a:lvl1pPr>
              <a:defRPr sz="9300"/>
            </a:lvl1pPr>
            <a:lvl2pPr>
              <a:defRPr sz="8000"/>
            </a:lvl2pPr>
            <a:lvl3pPr>
              <a:defRPr sz="6700"/>
            </a:lvl3pPr>
            <a:lvl4pPr>
              <a:defRPr sz="6000"/>
            </a:lvl4pPr>
            <a:lvl5pPr>
              <a:defRPr sz="6000"/>
            </a:lvl5pPr>
            <a:lvl6pPr>
              <a:defRPr sz="6000"/>
            </a:lvl6pPr>
            <a:lvl7pPr>
              <a:defRPr sz="6000"/>
            </a:lvl7pPr>
            <a:lvl8pPr>
              <a:defRPr sz="6000"/>
            </a:lvl8pPr>
            <a:lvl9pPr>
              <a:defRPr sz="6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397249" y="12952535"/>
            <a:ext cx="42149377" cy="36628834"/>
          </a:xfrm>
        </p:spPr>
        <p:txBody>
          <a:bodyPr/>
          <a:lstStyle>
            <a:lvl1pPr>
              <a:defRPr sz="9300"/>
            </a:lvl1pPr>
            <a:lvl2pPr>
              <a:defRPr sz="8000"/>
            </a:lvl2pPr>
            <a:lvl3pPr>
              <a:defRPr sz="6700"/>
            </a:lvl3pPr>
            <a:lvl4pPr>
              <a:defRPr sz="6000"/>
            </a:lvl4pPr>
            <a:lvl5pPr>
              <a:defRPr sz="6000"/>
            </a:lvl5pPr>
            <a:lvl6pPr>
              <a:defRPr sz="6000"/>
            </a:lvl6pPr>
            <a:lvl7pPr>
              <a:defRPr sz="6000"/>
            </a:lvl7pPr>
            <a:lvl8pPr>
              <a:defRPr sz="6000"/>
            </a:lvl8pPr>
            <a:lvl9pPr>
              <a:defRPr sz="6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A0E873-83C5-43B8-89EB-157CAFAF3344}" type="datetimeFigureOut">
              <a:rPr lang="en-US" smtClean="0"/>
              <a:pPr/>
              <a:t>7/6/2009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F03E5-E5A8-4C6D-A93C-7A21A804EB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97660" y="854938"/>
            <a:ext cx="28757880" cy="355811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97660" y="4778750"/>
            <a:ext cx="14118213" cy="1991555"/>
          </a:xfrm>
        </p:spPr>
        <p:txBody>
          <a:bodyPr anchor="b"/>
          <a:lstStyle>
            <a:lvl1pPr marL="0" indent="0">
              <a:buNone/>
              <a:defRPr sz="8000" b="1"/>
            </a:lvl1pPr>
            <a:lvl2pPr marL="1522568" indent="0">
              <a:buNone/>
              <a:defRPr sz="6700" b="1"/>
            </a:lvl2pPr>
            <a:lvl3pPr marL="3045135" indent="0">
              <a:buNone/>
              <a:defRPr sz="6000" b="1"/>
            </a:lvl3pPr>
            <a:lvl4pPr marL="4567703" indent="0">
              <a:buNone/>
              <a:defRPr sz="5300" b="1"/>
            </a:lvl4pPr>
            <a:lvl5pPr marL="6090271" indent="0">
              <a:buNone/>
              <a:defRPr sz="5300" b="1"/>
            </a:lvl5pPr>
            <a:lvl6pPr marL="7612839" indent="0">
              <a:buNone/>
              <a:defRPr sz="5300" b="1"/>
            </a:lvl6pPr>
            <a:lvl7pPr marL="9135406" indent="0">
              <a:buNone/>
              <a:defRPr sz="5300" b="1"/>
            </a:lvl7pPr>
            <a:lvl8pPr marL="10657974" indent="0">
              <a:buNone/>
              <a:defRPr sz="5300" b="1"/>
            </a:lvl8pPr>
            <a:lvl9pPr marL="12180542" indent="0">
              <a:buNone/>
              <a:defRPr sz="5300" b="1"/>
            </a:lvl9pPr>
          </a:lstStyle>
          <a:p>
            <a:pPr lvl="0"/>
            <a:r>
              <a:rPr lang="en-US" smtClean="0"/>
              <a:t>Click to edit Master text styles</a:t>
            </a:r>
          </a:p>
        </p:txBody>
      </p:sp>
      <p:sp>
        <p:nvSpPr>
          <p:cNvPr id="4" name="Content Placeholder 3"/>
          <p:cNvSpPr>
            <a:spLocks noGrp="1"/>
          </p:cNvSpPr>
          <p:nvPr>
            <p:ph sz="half" idx="2"/>
          </p:nvPr>
        </p:nvSpPr>
        <p:spPr>
          <a:xfrm>
            <a:off x="1597660" y="6770305"/>
            <a:ext cx="14118213" cy="12300213"/>
          </a:xfrm>
        </p:spPr>
        <p:txBody>
          <a:bodyPr/>
          <a:lstStyle>
            <a:lvl1pPr>
              <a:defRPr sz="8000"/>
            </a:lvl1pPr>
            <a:lvl2pPr>
              <a:defRPr sz="6700"/>
            </a:lvl2pPr>
            <a:lvl3pPr>
              <a:defRPr sz="6000"/>
            </a:lvl3pPr>
            <a:lvl4pPr>
              <a:defRPr sz="5300"/>
            </a:lvl4pPr>
            <a:lvl5pPr>
              <a:defRPr sz="5300"/>
            </a:lvl5pPr>
            <a:lvl6pPr>
              <a:defRPr sz="5300"/>
            </a:lvl6pPr>
            <a:lvl7pPr>
              <a:defRPr sz="5300"/>
            </a:lvl7pPr>
            <a:lvl8pPr>
              <a:defRPr sz="5300"/>
            </a:lvl8pPr>
            <a:lvl9pPr>
              <a:defRPr sz="5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231784" y="4778750"/>
            <a:ext cx="14123758" cy="1991555"/>
          </a:xfrm>
        </p:spPr>
        <p:txBody>
          <a:bodyPr anchor="b"/>
          <a:lstStyle>
            <a:lvl1pPr marL="0" indent="0">
              <a:buNone/>
              <a:defRPr sz="8000" b="1"/>
            </a:lvl1pPr>
            <a:lvl2pPr marL="1522568" indent="0">
              <a:buNone/>
              <a:defRPr sz="6700" b="1"/>
            </a:lvl2pPr>
            <a:lvl3pPr marL="3045135" indent="0">
              <a:buNone/>
              <a:defRPr sz="6000" b="1"/>
            </a:lvl3pPr>
            <a:lvl4pPr marL="4567703" indent="0">
              <a:buNone/>
              <a:defRPr sz="5300" b="1"/>
            </a:lvl4pPr>
            <a:lvl5pPr marL="6090271" indent="0">
              <a:buNone/>
              <a:defRPr sz="5300" b="1"/>
            </a:lvl5pPr>
            <a:lvl6pPr marL="7612839" indent="0">
              <a:buNone/>
              <a:defRPr sz="5300" b="1"/>
            </a:lvl6pPr>
            <a:lvl7pPr marL="9135406" indent="0">
              <a:buNone/>
              <a:defRPr sz="5300" b="1"/>
            </a:lvl7pPr>
            <a:lvl8pPr marL="10657974" indent="0">
              <a:buNone/>
              <a:defRPr sz="5300" b="1"/>
            </a:lvl8pPr>
            <a:lvl9pPr marL="12180542" indent="0">
              <a:buNone/>
              <a:defRPr sz="5300" b="1"/>
            </a:lvl9pPr>
          </a:lstStyle>
          <a:p>
            <a:pPr lvl="0"/>
            <a:r>
              <a:rPr lang="en-US" smtClean="0"/>
              <a:t>Click to edit Master text styles</a:t>
            </a:r>
          </a:p>
        </p:txBody>
      </p:sp>
      <p:sp>
        <p:nvSpPr>
          <p:cNvPr id="6" name="Content Placeholder 5"/>
          <p:cNvSpPr>
            <a:spLocks noGrp="1"/>
          </p:cNvSpPr>
          <p:nvPr>
            <p:ph sz="quarter" idx="4"/>
          </p:nvPr>
        </p:nvSpPr>
        <p:spPr>
          <a:xfrm>
            <a:off x="16231784" y="6770305"/>
            <a:ext cx="14123758" cy="12300213"/>
          </a:xfrm>
        </p:spPr>
        <p:txBody>
          <a:bodyPr/>
          <a:lstStyle>
            <a:lvl1pPr>
              <a:defRPr sz="8000"/>
            </a:lvl1pPr>
            <a:lvl2pPr>
              <a:defRPr sz="6700"/>
            </a:lvl2pPr>
            <a:lvl3pPr>
              <a:defRPr sz="6000"/>
            </a:lvl3pPr>
            <a:lvl4pPr>
              <a:defRPr sz="5300"/>
            </a:lvl4pPr>
            <a:lvl5pPr>
              <a:defRPr sz="5300"/>
            </a:lvl5pPr>
            <a:lvl6pPr>
              <a:defRPr sz="5300"/>
            </a:lvl6pPr>
            <a:lvl7pPr>
              <a:defRPr sz="5300"/>
            </a:lvl7pPr>
            <a:lvl8pPr>
              <a:defRPr sz="5300"/>
            </a:lvl8pPr>
            <a:lvl9pPr>
              <a:defRPr sz="5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A0E873-83C5-43B8-89EB-157CAFAF3344}" type="datetimeFigureOut">
              <a:rPr lang="en-US" smtClean="0"/>
              <a:pPr/>
              <a:t>7/6/2009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BF03E5-E5A8-4C6D-A93C-7A21A804EB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A0E873-83C5-43B8-89EB-157CAFAF3344}" type="datetimeFigureOut">
              <a:rPr lang="en-US" smtClean="0"/>
              <a:pPr/>
              <a:t>7/6/2009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BF03E5-E5A8-4C6D-A93C-7A21A804EB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A0E873-83C5-43B8-89EB-157CAFAF3344}" type="datetimeFigureOut">
              <a:rPr lang="en-US" smtClean="0"/>
              <a:pPr/>
              <a:t>7/6/2009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BF03E5-E5A8-4C6D-A93C-7A21A804EB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97665" y="849994"/>
            <a:ext cx="10512383" cy="3617419"/>
          </a:xfrm>
        </p:spPr>
        <p:txBody>
          <a:bodyPr anchor="b"/>
          <a:lstStyle>
            <a:lvl1pPr algn="l">
              <a:defRPr sz="6700" b="1"/>
            </a:lvl1pPr>
          </a:lstStyle>
          <a:p>
            <a:r>
              <a:rPr lang="en-US" smtClean="0"/>
              <a:t>Click to edit Master title style</a:t>
            </a:r>
            <a:endParaRPr lang="en-US"/>
          </a:p>
        </p:txBody>
      </p:sp>
      <p:sp>
        <p:nvSpPr>
          <p:cNvPr id="3" name="Content Placeholder 2"/>
          <p:cNvSpPr>
            <a:spLocks noGrp="1"/>
          </p:cNvSpPr>
          <p:nvPr>
            <p:ph idx="1"/>
          </p:nvPr>
        </p:nvSpPr>
        <p:spPr>
          <a:xfrm>
            <a:off x="12492814" y="849999"/>
            <a:ext cx="17862726" cy="18220524"/>
          </a:xfrm>
        </p:spPr>
        <p:txBody>
          <a:bodyPr/>
          <a:lstStyle>
            <a:lvl1pPr>
              <a:defRPr sz="10700"/>
            </a:lvl1pPr>
            <a:lvl2pPr>
              <a:defRPr sz="9300"/>
            </a:lvl2pPr>
            <a:lvl3pPr>
              <a:defRPr sz="8000"/>
            </a:lvl3pPr>
            <a:lvl4pPr>
              <a:defRPr sz="6700"/>
            </a:lvl4pPr>
            <a:lvl5pPr>
              <a:defRPr sz="6700"/>
            </a:lvl5pPr>
            <a:lvl6pPr>
              <a:defRPr sz="6700"/>
            </a:lvl6pPr>
            <a:lvl7pPr>
              <a:defRPr sz="6700"/>
            </a:lvl7pPr>
            <a:lvl8pPr>
              <a:defRPr sz="6700"/>
            </a:lvl8pPr>
            <a:lvl9pPr>
              <a:defRPr sz="6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97665" y="4467418"/>
            <a:ext cx="10512383" cy="14603105"/>
          </a:xfrm>
        </p:spPr>
        <p:txBody>
          <a:bodyPr/>
          <a:lstStyle>
            <a:lvl1pPr marL="0" indent="0">
              <a:buNone/>
              <a:defRPr sz="4700"/>
            </a:lvl1pPr>
            <a:lvl2pPr marL="1522568" indent="0">
              <a:buNone/>
              <a:defRPr sz="4000"/>
            </a:lvl2pPr>
            <a:lvl3pPr marL="3045135" indent="0">
              <a:buNone/>
              <a:defRPr sz="3300"/>
            </a:lvl3pPr>
            <a:lvl4pPr marL="4567703" indent="0">
              <a:buNone/>
              <a:defRPr sz="3000"/>
            </a:lvl4pPr>
            <a:lvl5pPr marL="6090271" indent="0">
              <a:buNone/>
              <a:defRPr sz="3000"/>
            </a:lvl5pPr>
            <a:lvl6pPr marL="7612839" indent="0">
              <a:buNone/>
              <a:defRPr sz="3000"/>
            </a:lvl6pPr>
            <a:lvl7pPr marL="9135406" indent="0">
              <a:buNone/>
              <a:defRPr sz="3000"/>
            </a:lvl7pPr>
            <a:lvl8pPr marL="10657974" indent="0">
              <a:buNone/>
              <a:defRPr sz="3000"/>
            </a:lvl8pPr>
            <a:lvl9pPr marL="12180542" indent="0">
              <a:buNone/>
              <a:defRPr sz="3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A0E873-83C5-43B8-89EB-157CAFAF3344}" type="datetimeFigureOut">
              <a:rPr lang="en-US" smtClean="0"/>
              <a:pPr/>
              <a:t>7/6/2009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F03E5-E5A8-4C6D-A93C-7A21A804EB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63051" y="14944090"/>
            <a:ext cx="19171920" cy="1764234"/>
          </a:xfrm>
        </p:spPr>
        <p:txBody>
          <a:bodyPr anchor="b"/>
          <a:lstStyle>
            <a:lvl1pPr algn="l">
              <a:defRPr sz="6700" b="1"/>
            </a:lvl1pPr>
          </a:lstStyle>
          <a:p>
            <a:r>
              <a:rPr lang="en-US" smtClean="0"/>
              <a:t>Click to edit Master title style</a:t>
            </a:r>
            <a:endParaRPr lang="en-US"/>
          </a:p>
        </p:txBody>
      </p:sp>
      <p:sp>
        <p:nvSpPr>
          <p:cNvPr id="3" name="Picture Placeholder 2"/>
          <p:cNvSpPr>
            <a:spLocks noGrp="1"/>
          </p:cNvSpPr>
          <p:nvPr>
            <p:ph type="pic" idx="1"/>
          </p:nvPr>
        </p:nvSpPr>
        <p:spPr>
          <a:xfrm>
            <a:off x="6263051" y="1907546"/>
            <a:ext cx="19171920" cy="12809220"/>
          </a:xfrm>
        </p:spPr>
        <p:txBody>
          <a:bodyPr/>
          <a:lstStyle>
            <a:lvl1pPr marL="0" indent="0">
              <a:buNone/>
              <a:defRPr sz="10700"/>
            </a:lvl1pPr>
            <a:lvl2pPr marL="1522568" indent="0">
              <a:buNone/>
              <a:defRPr sz="9300"/>
            </a:lvl2pPr>
            <a:lvl3pPr marL="3045135" indent="0">
              <a:buNone/>
              <a:defRPr sz="8000"/>
            </a:lvl3pPr>
            <a:lvl4pPr marL="4567703" indent="0">
              <a:buNone/>
              <a:defRPr sz="6700"/>
            </a:lvl4pPr>
            <a:lvl5pPr marL="6090271" indent="0">
              <a:buNone/>
              <a:defRPr sz="6700"/>
            </a:lvl5pPr>
            <a:lvl6pPr marL="7612839" indent="0">
              <a:buNone/>
              <a:defRPr sz="6700"/>
            </a:lvl6pPr>
            <a:lvl7pPr marL="9135406" indent="0">
              <a:buNone/>
              <a:defRPr sz="6700"/>
            </a:lvl7pPr>
            <a:lvl8pPr marL="10657974" indent="0">
              <a:buNone/>
              <a:defRPr sz="6700"/>
            </a:lvl8pPr>
            <a:lvl9pPr marL="12180542" indent="0">
              <a:buNone/>
              <a:defRPr sz="6700"/>
            </a:lvl9pPr>
          </a:lstStyle>
          <a:p>
            <a:endParaRPr lang="en-US"/>
          </a:p>
        </p:txBody>
      </p:sp>
      <p:sp>
        <p:nvSpPr>
          <p:cNvPr id="4" name="Text Placeholder 3"/>
          <p:cNvSpPr>
            <a:spLocks noGrp="1"/>
          </p:cNvSpPr>
          <p:nvPr>
            <p:ph type="body" sz="half" idx="2"/>
          </p:nvPr>
        </p:nvSpPr>
        <p:spPr>
          <a:xfrm>
            <a:off x="6263051" y="16708324"/>
            <a:ext cx="19171920" cy="2505506"/>
          </a:xfrm>
        </p:spPr>
        <p:txBody>
          <a:bodyPr/>
          <a:lstStyle>
            <a:lvl1pPr marL="0" indent="0">
              <a:buNone/>
              <a:defRPr sz="4700"/>
            </a:lvl1pPr>
            <a:lvl2pPr marL="1522568" indent="0">
              <a:buNone/>
              <a:defRPr sz="4000"/>
            </a:lvl2pPr>
            <a:lvl3pPr marL="3045135" indent="0">
              <a:buNone/>
              <a:defRPr sz="3300"/>
            </a:lvl3pPr>
            <a:lvl4pPr marL="4567703" indent="0">
              <a:buNone/>
              <a:defRPr sz="3000"/>
            </a:lvl4pPr>
            <a:lvl5pPr marL="6090271" indent="0">
              <a:buNone/>
              <a:defRPr sz="3000"/>
            </a:lvl5pPr>
            <a:lvl6pPr marL="7612839" indent="0">
              <a:buNone/>
              <a:defRPr sz="3000"/>
            </a:lvl6pPr>
            <a:lvl7pPr marL="9135406" indent="0">
              <a:buNone/>
              <a:defRPr sz="3000"/>
            </a:lvl7pPr>
            <a:lvl8pPr marL="10657974" indent="0">
              <a:buNone/>
              <a:defRPr sz="3000"/>
            </a:lvl8pPr>
            <a:lvl9pPr marL="12180542" indent="0">
              <a:buNone/>
              <a:defRPr sz="3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A0E873-83C5-43B8-89EB-157CAFAF3344}" type="datetimeFigureOut">
              <a:rPr lang="en-US" smtClean="0"/>
              <a:pPr/>
              <a:t>7/6/2009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F03E5-E5A8-4C6D-A93C-7A21A804EB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97660" y="854938"/>
            <a:ext cx="28757880" cy="3558117"/>
          </a:xfrm>
          <a:prstGeom prst="rect">
            <a:avLst/>
          </a:prstGeom>
        </p:spPr>
        <p:txBody>
          <a:bodyPr vert="horz" lIns="304514" tIns="152255" rIns="304514" bIns="15225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97660" y="4981368"/>
            <a:ext cx="28757880" cy="14089155"/>
          </a:xfrm>
          <a:prstGeom prst="rect">
            <a:avLst/>
          </a:prstGeom>
        </p:spPr>
        <p:txBody>
          <a:bodyPr vert="horz" lIns="304514" tIns="152255" rIns="304514" bIns="15225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597660" y="19787087"/>
            <a:ext cx="7455747" cy="1136621"/>
          </a:xfrm>
          <a:prstGeom prst="rect">
            <a:avLst/>
          </a:prstGeom>
        </p:spPr>
        <p:txBody>
          <a:bodyPr vert="horz" lIns="304514" tIns="152255" rIns="304514" bIns="152255" rtlCol="0" anchor="ctr"/>
          <a:lstStyle>
            <a:lvl1pPr algn="l">
              <a:defRPr sz="4000">
                <a:solidFill>
                  <a:schemeClr val="tx1">
                    <a:tint val="75000"/>
                  </a:schemeClr>
                </a:solidFill>
              </a:defRPr>
            </a:lvl1pPr>
          </a:lstStyle>
          <a:p>
            <a:fld id="{94A0E873-83C5-43B8-89EB-157CAFAF3344}" type="datetimeFigureOut">
              <a:rPr lang="en-US" smtClean="0"/>
              <a:pPr/>
              <a:t>7/6/2009</a:t>
            </a:fld>
            <a:endParaRPr lang="en-US"/>
          </a:p>
        </p:txBody>
      </p:sp>
      <p:sp>
        <p:nvSpPr>
          <p:cNvPr id="5" name="Footer Placeholder 4"/>
          <p:cNvSpPr>
            <a:spLocks noGrp="1"/>
          </p:cNvSpPr>
          <p:nvPr>
            <p:ph type="ftr" sz="quarter" idx="3"/>
          </p:nvPr>
        </p:nvSpPr>
        <p:spPr>
          <a:xfrm>
            <a:off x="10917344" y="19787087"/>
            <a:ext cx="10118513" cy="1136621"/>
          </a:xfrm>
          <a:prstGeom prst="rect">
            <a:avLst/>
          </a:prstGeom>
        </p:spPr>
        <p:txBody>
          <a:bodyPr vert="horz" lIns="304514" tIns="152255" rIns="304514" bIns="152255" rtlCol="0" anchor="ctr"/>
          <a:lstStyle>
            <a:lvl1pPr algn="ctr">
              <a:defRPr sz="4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99793" y="19787087"/>
            <a:ext cx="7455747" cy="1136621"/>
          </a:xfrm>
          <a:prstGeom prst="rect">
            <a:avLst/>
          </a:prstGeom>
        </p:spPr>
        <p:txBody>
          <a:bodyPr vert="horz" lIns="304514" tIns="152255" rIns="304514" bIns="152255" rtlCol="0" anchor="ctr"/>
          <a:lstStyle>
            <a:lvl1pPr algn="r">
              <a:defRPr sz="4000">
                <a:solidFill>
                  <a:schemeClr val="tx1">
                    <a:tint val="75000"/>
                  </a:schemeClr>
                </a:solidFill>
              </a:defRPr>
            </a:lvl1pPr>
          </a:lstStyle>
          <a:p>
            <a:fld id="{6FBF03E5-E5A8-4C6D-A93C-7A21A804EB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045135" rtl="0" eaLnBrk="1" latinLnBrk="0" hangingPunct="1">
        <a:spcBef>
          <a:spcPct val="0"/>
        </a:spcBef>
        <a:buNone/>
        <a:defRPr sz="14700" kern="1200">
          <a:solidFill>
            <a:schemeClr val="tx1"/>
          </a:solidFill>
          <a:latin typeface="+mj-lt"/>
          <a:ea typeface="+mj-ea"/>
          <a:cs typeface="+mj-cs"/>
        </a:defRPr>
      </a:lvl1pPr>
    </p:titleStyle>
    <p:bodyStyle>
      <a:lvl1pPr marL="1141926" indent="-1141926" algn="l" defTabSz="3045135" rtl="0" eaLnBrk="1" latinLnBrk="0" hangingPunct="1">
        <a:spcBef>
          <a:spcPct val="20000"/>
        </a:spcBef>
        <a:buFont typeface="Arial" pitchFamily="34" charset="0"/>
        <a:buChar char="•"/>
        <a:defRPr sz="10700" kern="1200">
          <a:solidFill>
            <a:schemeClr val="tx1"/>
          </a:solidFill>
          <a:latin typeface="+mn-lt"/>
          <a:ea typeface="+mn-ea"/>
          <a:cs typeface="+mn-cs"/>
        </a:defRPr>
      </a:lvl1pPr>
      <a:lvl2pPr marL="2474173" indent="-951605" algn="l" defTabSz="3045135" rtl="0" eaLnBrk="1" latinLnBrk="0" hangingPunct="1">
        <a:spcBef>
          <a:spcPct val="20000"/>
        </a:spcBef>
        <a:buFont typeface="Arial" pitchFamily="34" charset="0"/>
        <a:buChar char="–"/>
        <a:defRPr sz="9300" kern="1200">
          <a:solidFill>
            <a:schemeClr val="tx1"/>
          </a:solidFill>
          <a:latin typeface="+mn-lt"/>
          <a:ea typeface="+mn-ea"/>
          <a:cs typeface="+mn-cs"/>
        </a:defRPr>
      </a:lvl2pPr>
      <a:lvl3pPr marL="3806419" indent="-761284" algn="l" defTabSz="304513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28987" indent="-761284" algn="l" defTabSz="304513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51555" indent="-761284" algn="l" defTabSz="304513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74122" indent="-761284" algn="l" defTabSz="304513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96690" indent="-761284" algn="l" defTabSz="304513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419258" indent="-761284" algn="l" defTabSz="304513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41826" indent="-761284" algn="l" defTabSz="304513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45135" rtl="0" eaLnBrk="1" latinLnBrk="0" hangingPunct="1">
        <a:defRPr sz="6000" kern="1200">
          <a:solidFill>
            <a:schemeClr val="tx1"/>
          </a:solidFill>
          <a:latin typeface="+mn-lt"/>
          <a:ea typeface="+mn-ea"/>
          <a:cs typeface="+mn-cs"/>
        </a:defRPr>
      </a:lvl1pPr>
      <a:lvl2pPr marL="1522568" algn="l" defTabSz="3045135" rtl="0" eaLnBrk="1" latinLnBrk="0" hangingPunct="1">
        <a:defRPr sz="6000" kern="1200">
          <a:solidFill>
            <a:schemeClr val="tx1"/>
          </a:solidFill>
          <a:latin typeface="+mn-lt"/>
          <a:ea typeface="+mn-ea"/>
          <a:cs typeface="+mn-cs"/>
        </a:defRPr>
      </a:lvl2pPr>
      <a:lvl3pPr marL="3045135" algn="l" defTabSz="3045135" rtl="0" eaLnBrk="1" latinLnBrk="0" hangingPunct="1">
        <a:defRPr sz="6000" kern="1200">
          <a:solidFill>
            <a:schemeClr val="tx1"/>
          </a:solidFill>
          <a:latin typeface="+mn-lt"/>
          <a:ea typeface="+mn-ea"/>
          <a:cs typeface="+mn-cs"/>
        </a:defRPr>
      </a:lvl3pPr>
      <a:lvl4pPr marL="4567703" algn="l" defTabSz="3045135" rtl="0" eaLnBrk="1" latinLnBrk="0" hangingPunct="1">
        <a:defRPr sz="6000" kern="1200">
          <a:solidFill>
            <a:schemeClr val="tx1"/>
          </a:solidFill>
          <a:latin typeface="+mn-lt"/>
          <a:ea typeface="+mn-ea"/>
          <a:cs typeface="+mn-cs"/>
        </a:defRPr>
      </a:lvl4pPr>
      <a:lvl5pPr marL="6090271" algn="l" defTabSz="3045135" rtl="0" eaLnBrk="1" latinLnBrk="0" hangingPunct="1">
        <a:defRPr sz="6000" kern="1200">
          <a:solidFill>
            <a:schemeClr val="tx1"/>
          </a:solidFill>
          <a:latin typeface="+mn-lt"/>
          <a:ea typeface="+mn-ea"/>
          <a:cs typeface="+mn-cs"/>
        </a:defRPr>
      </a:lvl5pPr>
      <a:lvl6pPr marL="7612839" algn="l" defTabSz="3045135" rtl="0" eaLnBrk="1" latinLnBrk="0" hangingPunct="1">
        <a:defRPr sz="6000" kern="1200">
          <a:solidFill>
            <a:schemeClr val="tx1"/>
          </a:solidFill>
          <a:latin typeface="+mn-lt"/>
          <a:ea typeface="+mn-ea"/>
          <a:cs typeface="+mn-cs"/>
        </a:defRPr>
      </a:lvl6pPr>
      <a:lvl7pPr marL="9135406" algn="l" defTabSz="3045135" rtl="0" eaLnBrk="1" latinLnBrk="0" hangingPunct="1">
        <a:defRPr sz="6000" kern="1200">
          <a:solidFill>
            <a:schemeClr val="tx1"/>
          </a:solidFill>
          <a:latin typeface="+mn-lt"/>
          <a:ea typeface="+mn-ea"/>
          <a:cs typeface="+mn-cs"/>
        </a:defRPr>
      </a:lvl7pPr>
      <a:lvl8pPr marL="10657974" algn="l" defTabSz="3045135" rtl="0" eaLnBrk="1" latinLnBrk="0" hangingPunct="1">
        <a:defRPr sz="6000" kern="1200">
          <a:solidFill>
            <a:schemeClr val="tx1"/>
          </a:solidFill>
          <a:latin typeface="+mn-lt"/>
          <a:ea typeface="+mn-ea"/>
          <a:cs typeface="+mn-cs"/>
        </a:defRPr>
      </a:lvl8pPr>
      <a:lvl9pPr marL="12180542" algn="l" defTabSz="304513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tiff"/><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1844" y="547405"/>
            <a:ext cx="31321356" cy="2280843"/>
          </a:xfrm>
        </p:spPr>
        <p:txBody>
          <a:bodyPr>
            <a:normAutofit fontScale="90000"/>
          </a:bodyPr>
          <a:lstStyle/>
          <a:p>
            <a:r>
              <a:rPr lang="en-US" sz="11700" dirty="0" smtClean="0"/>
              <a:t/>
            </a:r>
            <a:br>
              <a:rPr lang="en-US" sz="11700" dirty="0" smtClean="0"/>
            </a:br>
            <a:endParaRPr lang="en-US" sz="8000" dirty="0"/>
          </a:p>
        </p:txBody>
      </p:sp>
      <p:sp>
        <p:nvSpPr>
          <p:cNvPr id="3" name="Subtitle 2"/>
          <p:cNvSpPr>
            <a:spLocks noGrp="1"/>
          </p:cNvSpPr>
          <p:nvPr>
            <p:ph type="subTitle" idx="1"/>
          </p:nvPr>
        </p:nvSpPr>
        <p:spPr>
          <a:xfrm>
            <a:off x="4792982" y="17913350"/>
            <a:ext cx="21293107" cy="3435352"/>
          </a:xfrm>
        </p:spPr>
        <p:txBody>
          <a:bodyPr>
            <a:normAutofit fontScale="47500" lnSpcReduction="20000"/>
          </a:bodyPr>
          <a:lstStyle/>
          <a:p>
            <a:pPr algn="l"/>
            <a:r>
              <a:rPr lang="en-US" dirty="0" smtClean="0">
                <a:solidFill>
                  <a:schemeClr val="tx1"/>
                </a:solidFill>
              </a:rPr>
              <a:t>This </a:t>
            </a:r>
            <a:r>
              <a:rPr lang="en-US" dirty="0">
                <a:solidFill>
                  <a:schemeClr val="tx1"/>
                </a:solidFill>
              </a:rPr>
              <a:t>research is a component of the Global Livestock Collaborative Research Support program support by USAID Grant No. PCE-G-00-98-00036-00 and by contributions from the participating institutions.  The opinions expressed herein are those of the author(s) and do not necessarily reflect the views of the U.S. Agency for International Development.</a:t>
            </a:r>
          </a:p>
          <a:p>
            <a:endParaRPr lang="en-US" dirty="0"/>
          </a:p>
        </p:txBody>
      </p:sp>
      <p:pic>
        <p:nvPicPr>
          <p:cNvPr id="1026" name="Picture 2" descr="C:\Parimasynthesisyear\Poster Guidelines and Logos\ram.tif"/>
          <p:cNvPicPr>
            <a:picLocks noChangeAspect="1" noChangeArrowheads="1"/>
          </p:cNvPicPr>
          <p:nvPr/>
        </p:nvPicPr>
        <p:blipFill>
          <a:blip r:embed="rId3" cstate="print"/>
          <a:srcRect/>
          <a:stretch>
            <a:fillRect/>
          </a:stretch>
        </p:blipFill>
        <p:spPr bwMode="auto">
          <a:xfrm>
            <a:off x="25957817" y="18065750"/>
            <a:ext cx="5995383" cy="3282950"/>
          </a:xfrm>
          <a:prstGeom prst="rect">
            <a:avLst/>
          </a:prstGeom>
          <a:noFill/>
        </p:spPr>
      </p:pic>
      <p:pic>
        <p:nvPicPr>
          <p:cNvPr id="1027" name="Picture 3" descr="C:\Parimasynthesisyear\Poster Guidelines and Logos\Low Res USAID Logo.tif"/>
          <p:cNvPicPr>
            <a:picLocks noChangeAspect="1" noChangeArrowheads="1"/>
          </p:cNvPicPr>
          <p:nvPr/>
        </p:nvPicPr>
        <p:blipFill>
          <a:blip r:embed="rId4" cstate="print"/>
          <a:srcRect/>
          <a:stretch>
            <a:fillRect/>
          </a:stretch>
        </p:blipFill>
        <p:spPr bwMode="auto">
          <a:xfrm>
            <a:off x="2" y="18065750"/>
            <a:ext cx="4783954" cy="3282952"/>
          </a:xfrm>
          <a:prstGeom prst="rect">
            <a:avLst/>
          </a:prstGeom>
          <a:noFill/>
        </p:spPr>
      </p:pic>
      <p:sp>
        <p:nvSpPr>
          <p:cNvPr id="16" name="TextBox 15"/>
          <p:cNvSpPr txBox="1"/>
          <p:nvPr/>
        </p:nvSpPr>
        <p:spPr>
          <a:xfrm>
            <a:off x="0" y="1"/>
            <a:ext cx="31953200" cy="1848754"/>
          </a:xfrm>
          <a:prstGeom prst="rect">
            <a:avLst/>
          </a:prstGeom>
          <a:noFill/>
        </p:spPr>
        <p:txBody>
          <a:bodyPr wrap="square" lIns="108754" tIns="54377" rIns="108754" bIns="54377" rtlCol="0">
            <a:spAutoFit/>
          </a:bodyPr>
          <a:lstStyle/>
          <a:p>
            <a:pPr algn="ctr"/>
            <a:r>
              <a:rPr lang="en-US" sz="11300" dirty="0" smtClean="0">
                <a:solidFill>
                  <a:schemeClr val="tx2">
                    <a:lumMod val="75000"/>
                  </a:schemeClr>
                </a:solidFill>
              </a:rPr>
              <a:t>Gender Analysis of the PARIMA Data</a:t>
            </a:r>
            <a:r>
              <a:rPr lang="en-US" dirty="0" smtClean="0"/>
              <a:t> </a:t>
            </a:r>
          </a:p>
        </p:txBody>
      </p:sp>
      <p:sp>
        <p:nvSpPr>
          <p:cNvPr id="15" name="TextBox 14"/>
          <p:cNvSpPr txBox="1"/>
          <p:nvPr/>
        </p:nvSpPr>
        <p:spPr>
          <a:xfrm>
            <a:off x="1117600" y="1301750"/>
            <a:ext cx="11734800" cy="10495181"/>
          </a:xfrm>
          <a:prstGeom prst="rect">
            <a:avLst/>
          </a:prstGeom>
          <a:noFill/>
        </p:spPr>
        <p:txBody>
          <a:bodyPr wrap="square" rtlCol="0">
            <a:spAutoFit/>
          </a:bodyPr>
          <a:lstStyle/>
          <a:p>
            <a:endParaRPr lang="en-US" sz="3200" b="1" dirty="0" smtClean="0"/>
          </a:p>
          <a:p>
            <a:r>
              <a:rPr lang="en-US" sz="3600" b="1" dirty="0" smtClean="0"/>
              <a:t>Cheryl Doss and John McPeak</a:t>
            </a:r>
          </a:p>
          <a:p>
            <a:r>
              <a:rPr lang="en-US" sz="3200" b="1" dirty="0" smtClean="0"/>
              <a:t>Abstract:</a:t>
            </a:r>
            <a:endParaRPr lang="en-US" sz="3200" dirty="0" smtClean="0"/>
          </a:p>
          <a:p>
            <a:r>
              <a:rPr lang="en-US" sz="3200" dirty="0" smtClean="0"/>
              <a:t>The Parima research team has been explicitly considering gender issues in the analysis of risk management within pastoralist communities in Northern Kenya and Southern Ethiopia.   We found a high proportion of women who reported that they were the head of the household.  Many of our analyses were done both by comparing male and female-headed households, and by comparing a broader range of male and female respondents that included household heads, a wife, and another adult living in the household.  While there are variations in activities by gender, both men and women are primarily engaged in herding animals, both at the base and satellite camps.  When we asked about the concerns facing the households, we obtained similar responses from men and women.  Yet, other work by PARIMA researchers suggests that it is critical to consider the intrahousehold dynamics of new opportunities.  We find that among the Gabra, men decide where to locate the household in order to limit women’s ability to take advantage of milk marketing opportunities. </a:t>
            </a:r>
          </a:p>
          <a:p>
            <a:endParaRPr lang="en-US" sz="3600" dirty="0"/>
          </a:p>
        </p:txBody>
      </p:sp>
      <p:sp>
        <p:nvSpPr>
          <p:cNvPr id="17" name="TextBox 16"/>
          <p:cNvSpPr txBox="1"/>
          <p:nvPr/>
        </p:nvSpPr>
        <p:spPr>
          <a:xfrm>
            <a:off x="1063171" y="11066236"/>
            <a:ext cx="12192000" cy="7909858"/>
          </a:xfrm>
          <a:prstGeom prst="rect">
            <a:avLst/>
          </a:prstGeom>
          <a:noFill/>
        </p:spPr>
        <p:txBody>
          <a:bodyPr wrap="square" rtlCol="0">
            <a:spAutoFit/>
          </a:bodyPr>
          <a:lstStyle/>
          <a:p>
            <a:r>
              <a:rPr lang="en-US" sz="3200" b="1" dirty="0" smtClean="0"/>
              <a:t>Female Headed Households</a:t>
            </a:r>
            <a:endParaRPr lang="en-US" sz="3200" dirty="0" smtClean="0"/>
          </a:p>
          <a:p>
            <a:r>
              <a:rPr lang="en-US" sz="3200" dirty="0" smtClean="0"/>
              <a:t>We found relatively high proportions of households headed by women:</a:t>
            </a:r>
          </a:p>
          <a:p>
            <a:r>
              <a:rPr lang="en-US" sz="3200" dirty="0" smtClean="0"/>
              <a:t>	</a:t>
            </a:r>
            <a:r>
              <a:rPr lang="en-US" sz="3200" i="1" dirty="0" smtClean="0"/>
              <a:t>29% in Ethiopia and 36% in Kenya. </a:t>
            </a:r>
          </a:p>
          <a:p>
            <a:r>
              <a:rPr lang="en-US" sz="3200" dirty="0" smtClean="0"/>
              <a:t>In part, these high numbers are a reflection of the fact that we are interviewing households in pastoral communities, whether or not pastoralism is their current source of livelihood.  </a:t>
            </a:r>
          </a:p>
          <a:p>
            <a:endParaRPr lang="en-US" sz="3200" dirty="0" smtClean="0"/>
          </a:p>
          <a:p>
            <a:r>
              <a:rPr lang="en-US" sz="3200" dirty="0" smtClean="0"/>
              <a:t>In Kenya, we asked 50 of the 61 female heads about how they became the head of the household:</a:t>
            </a:r>
          </a:p>
          <a:p>
            <a:pPr lvl="1">
              <a:buFont typeface="Arial" pitchFamily="34" charset="0"/>
              <a:buChar char="•"/>
            </a:pPr>
            <a:r>
              <a:rPr lang="en-US" sz="3200" dirty="0" smtClean="0"/>
              <a:t>Over 50% through the death of their husband</a:t>
            </a:r>
          </a:p>
          <a:p>
            <a:pPr lvl="1">
              <a:buFont typeface="Arial" pitchFamily="34" charset="0"/>
              <a:buChar char="•"/>
            </a:pPr>
            <a:r>
              <a:rPr lang="en-US" sz="3200" dirty="0" smtClean="0"/>
              <a:t>24% through divorce or separation</a:t>
            </a:r>
          </a:p>
          <a:p>
            <a:pPr lvl="1">
              <a:buFont typeface="Arial" pitchFamily="34" charset="0"/>
              <a:buChar char="•"/>
            </a:pPr>
            <a:r>
              <a:rPr lang="en-US" sz="3200" dirty="0" smtClean="0"/>
              <a:t>20% were de facto heads of household</a:t>
            </a:r>
          </a:p>
          <a:p>
            <a:pPr lvl="1">
              <a:buFont typeface="Arial" pitchFamily="34" charset="0"/>
              <a:buChar char="•"/>
            </a:pPr>
            <a:r>
              <a:rPr lang="en-US" sz="3200" dirty="0" smtClean="0"/>
              <a:t>1 woman claimed to be head of household because she never married.</a:t>
            </a:r>
          </a:p>
          <a:p>
            <a:endParaRPr lang="en-US" dirty="0"/>
          </a:p>
        </p:txBody>
      </p:sp>
      <p:sp>
        <p:nvSpPr>
          <p:cNvPr id="18" name="TextBox 17"/>
          <p:cNvSpPr txBox="1"/>
          <p:nvPr/>
        </p:nvSpPr>
        <p:spPr>
          <a:xfrm>
            <a:off x="13168087" y="1693635"/>
            <a:ext cx="8218714" cy="4031873"/>
          </a:xfrm>
          <a:prstGeom prst="rect">
            <a:avLst/>
          </a:prstGeom>
          <a:noFill/>
        </p:spPr>
        <p:txBody>
          <a:bodyPr wrap="square" rtlCol="0">
            <a:spAutoFit/>
          </a:bodyPr>
          <a:lstStyle/>
          <a:p>
            <a:r>
              <a:rPr lang="en-US" sz="3200" b="1" dirty="0" smtClean="0"/>
              <a:t>Livelihood Activities</a:t>
            </a:r>
            <a:endParaRPr lang="en-US" sz="3200" dirty="0" smtClean="0"/>
          </a:p>
          <a:p>
            <a:r>
              <a:rPr lang="en-US" sz="3200" dirty="0" smtClean="0"/>
              <a:t>We asked everyone interviewed to rank the activities in which they participated.  We normalized these across the 0 to 1 interval, where 0 means that they did not participate in the activity at all and 1 is the activity which the person reported spending the most time.  </a:t>
            </a:r>
          </a:p>
          <a:p>
            <a:endParaRPr lang="en-US" sz="3200" dirty="0"/>
          </a:p>
        </p:txBody>
      </p:sp>
      <p:pic>
        <p:nvPicPr>
          <p:cNvPr id="4" name="Chart 1"/>
          <p:cNvPicPr>
            <a:picLocks noChangeArrowheads="1"/>
          </p:cNvPicPr>
          <p:nvPr/>
        </p:nvPicPr>
        <p:blipFill>
          <a:blip r:embed="rId5" cstate="print"/>
          <a:srcRect/>
          <a:stretch>
            <a:fillRect/>
          </a:stretch>
        </p:blipFill>
        <p:spPr bwMode="auto">
          <a:xfrm>
            <a:off x="13157200" y="6200320"/>
            <a:ext cx="4591050" cy="2600325"/>
          </a:xfrm>
          <a:prstGeom prst="rect">
            <a:avLst/>
          </a:prstGeom>
          <a:noFill/>
          <a:ln w="9525">
            <a:noFill/>
            <a:miter lim="800000"/>
            <a:headEnd/>
            <a:tailEnd/>
          </a:ln>
        </p:spPr>
      </p:pic>
      <p:pic>
        <p:nvPicPr>
          <p:cNvPr id="5" name="Chart 2"/>
          <p:cNvPicPr>
            <a:picLocks noChangeArrowheads="1"/>
          </p:cNvPicPr>
          <p:nvPr/>
        </p:nvPicPr>
        <p:blipFill>
          <a:blip r:embed="rId6" cstate="print"/>
          <a:srcRect/>
          <a:stretch>
            <a:fillRect/>
          </a:stretch>
        </p:blipFill>
        <p:spPr bwMode="auto">
          <a:xfrm>
            <a:off x="13157200" y="9378949"/>
            <a:ext cx="4591050" cy="2752725"/>
          </a:xfrm>
          <a:prstGeom prst="rect">
            <a:avLst/>
          </a:prstGeom>
          <a:noFill/>
          <a:ln w="9525">
            <a:noFill/>
            <a:miter lim="800000"/>
            <a:headEnd/>
            <a:tailEnd/>
          </a:ln>
        </p:spPr>
      </p:pic>
      <p:sp>
        <p:nvSpPr>
          <p:cNvPr id="20" name="TextBox 19"/>
          <p:cNvSpPr txBox="1"/>
          <p:nvPr/>
        </p:nvSpPr>
        <p:spPr>
          <a:xfrm>
            <a:off x="13157200" y="5666920"/>
            <a:ext cx="5334000" cy="523220"/>
          </a:xfrm>
          <a:prstGeom prst="rect">
            <a:avLst/>
          </a:prstGeom>
          <a:noFill/>
        </p:spPr>
        <p:txBody>
          <a:bodyPr wrap="square" rtlCol="0">
            <a:spAutoFit/>
          </a:bodyPr>
          <a:lstStyle/>
          <a:p>
            <a:r>
              <a:rPr lang="en-US" sz="2400" dirty="0" smtClean="0"/>
              <a:t>Household </a:t>
            </a:r>
            <a:r>
              <a:rPr lang="en-US" sz="2800" dirty="0" smtClean="0"/>
              <a:t>Heads</a:t>
            </a:r>
            <a:endParaRPr lang="en-US" sz="2800" dirty="0"/>
          </a:p>
        </p:txBody>
      </p:sp>
      <p:sp>
        <p:nvSpPr>
          <p:cNvPr id="21" name="TextBox 20"/>
          <p:cNvSpPr txBox="1"/>
          <p:nvPr/>
        </p:nvSpPr>
        <p:spPr>
          <a:xfrm>
            <a:off x="13462000" y="8965292"/>
            <a:ext cx="3962400" cy="523220"/>
          </a:xfrm>
          <a:prstGeom prst="rect">
            <a:avLst/>
          </a:prstGeom>
          <a:noFill/>
        </p:spPr>
        <p:txBody>
          <a:bodyPr wrap="square" rtlCol="0">
            <a:spAutoFit/>
          </a:bodyPr>
          <a:lstStyle/>
          <a:p>
            <a:r>
              <a:rPr lang="en-US" sz="2800" dirty="0" smtClean="0"/>
              <a:t>All Respondents</a:t>
            </a:r>
            <a:endParaRPr lang="en-US" sz="2800" dirty="0"/>
          </a:p>
        </p:txBody>
      </p:sp>
      <p:sp>
        <p:nvSpPr>
          <p:cNvPr id="22" name="TextBox 21"/>
          <p:cNvSpPr txBox="1"/>
          <p:nvPr/>
        </p:nvSpPr>
        <p:spPr>
          <a:xfrm>
            <a:off x="13233400" y="12807950"/>
            <a:ext cx="7696200" cy="5940088"/>
          </a:xfrm>
          <a:prstGeom prst="rect">
            <a:avLst/>
          </a:prstGeom>
          <a:noFill/>
        </p:spPr>
        <p:txBody>
          <a:bodyPr wrap="square" rtlCol="0">
            <a:spAutoFit/>
          </a:bodyPr>
          <a:lstStyle/>
          <a:p>
            <a:r>
              <a:rPr lang="en-US" sz="3200" dirty="0" smtClean="0"/>
              <a:t>Herding is the highest ranked activity for both male and female household heads.  They are involved with herding at both the base camp and the satellite camps.  When all respondents are included, many of the women are the wives of the household head and they are less involved in herding and more involved in housework;  yet, overall, women rank herding high among their activities.  </a:t>
            </a:r>
          </a:p>
          <a:p>
            <a:endParaRPr lang="en-US" dirty="0"/>
          </a:p>
        </p:txBody>
      </p:sp>
      <p:pic>
        <p:nvPicPr>
          <p:cNvPr id="1028" name="Picture 4" descr="logologowoman"/>
          <p:cNvPicPr>
            <a:picLocks noChangeAspect="1" noChangeArrowheads="1"/>
          </p:cNvPicPr>
          <p:nvPr/>
        </p:nvPicPr>
        <p:blipFill>
          <a:blip r:embed="rId7" cstate="print"/>
          <a:srcRect/>
          <a:stretch>
            <a:fillRect/>
          </a:stretch>
        </p:blipFill>
        <p:spPr bwMode="auto">
          <a:xfrm rot="-5400000">
            <a:off x="16657224" y="7287798"/>
            <a:ext cx="5906327" cy="3762375"/>
          </a:xfrm>
          <a:prstGeom prst="rect">
            <a:avLst/>
          </a:prstGeom>
          <a:noFill/>
          <a:ln w="9525">
            <a:noFill/>
            <a:miter lim="800000"/>
            <a:headEnd/>
            <a:tailEnd/>
          </a:ln>
        </p:spPr>
      </p:pic>
      <p:sp>
        <p:nvSpPr>
          <p:cNvPr id="24" name="TextBox 23"/>
          <p:cNvSpPr txBox="1"/>
          <p:nvPr/>
        </p:nvSpPr>
        <p:spPr>
          <a:xfrm>
            <a:off x="21463000" y="6243861"/>
            <a:ext cx="9906000" cy="4462760"/>
          </a:xfrm>
          <a:prstGeom prst="rect">
            <a:avLst/>
          </a:prstGeom>
          <a:noFill/>
        </p:spPr>
        <p:txBody>
          <a:bodyPr wrap="square" rtlCol="0">
            <a:spAutoFit/>
          </a:bodyPr>
          <a:lstStyle/>
          <a:p>
            <a:r>
              <a:rPr lang="en-US" sz="3200" dirty="0" smtClean="0"/>
              <a:t> The key determinants of differences in risk rankings were time and space.   The shocks that varied across communities over time had a bigger impact on the perceptions of risk than did household and individual characteristics, such as gender.   The biggest concerns were food shortages and human health, followed by concerns about livestock and high consumer prices.  </a:t>
            </a:r>
          </a:p>
          <a:p>
            <a:endParaRPr lang="en-US" dirty="0"/>
          </a:p>
        </p:txBody>
      </p:sp>
      <p:pic>
        <p:nvPicPr>
          <p:cNvPr id="1029" name="Chart 4"/>
          <p:cNvPicPr>
            <a:picLocks noChangeArrowheads="1"/>
          </p:cNvPicPr>
          <p:nvPr/>
        </p:nvPicPr>
        <p:blipFill>
          <a:blip r:embed="rId8" cstate="print"/>
          <a:srcRect/>
          <a:stretch>
            <a:fillRect/>
          </a:stretch>
        </p:blipFill>
        <p:spPr bwMode="auto">
          <a:xfrm>
            <a:off x="22029060" y="2074635"/>
            <a:ext cx="8958940" cy="4180115"/>
          </a:xfrm>
          <a:prstGeom prst="rect">
            <a:avLst/>
          </a:prstGeom>
          <a:noFill/>
          <a:ln w="9525">
            <a:noFill/>
            <a:miter lim="800000"/>
            <a:headEnd/>
            <a:tailEnd/>
          </a:ln>
        </p:spPr>
      </p:pic>
      <p:sp>
        <p:nvSpPr>
          <p:cNvPr id="26" name="TextBox 25"/>
          <p:cNvSpPr txBox="1"/>
          <p:nvPr/>
        </p:nvSpPr>
        <p:spPr>
          <a:xfrm>
            <a:off x="23237370" y="1519463"/>
            <a:ext cx="5029200" cy="584775"/>
          </a:xfrm>
          <a:prstGeom prst="rect">
            <a:avLst/>
          </a:prstGeom>
          <a:noFill/>
        </p:spPr>
        <p:txBody>
          <a:bodyPr wrap="square" rtlCol="0">
            <a:spAutoFit/>
          </a:bodyPr>
          <a:lstStyle/>
          <a:p>
            <a:r>
              <a:rPr lang="en-US" sz="3200" b="1" dirty="0" smtClean="0"/>
              <a:t>Risk Rankings by Gender</a:t>
            </a:r>
            <a:endParaRPr lang="en-US" sz="3200" b="1" dirty="0"/>
          </a:p>
        </p:txBody>
      </p:sp>
      <p:sp>
        <p:nvSpPr>
          <p:cNvPr id="28" name="TextBox 27"/>
          <p:cNvSpPr txBox="1"/>
          <p:nvPr/>
        </p:nvSpPr>
        <p:spPr>
          <a:xfrm>
            <a:off x="21463000" y="9672860"/>
            <a:ext cx="10490200" cy="8617744"/>
          </a:xfrm>
          <a:prstGeom prst="rect">
            <a:avLst/>
          </a:prstGeom>
          <a:noFill/>
        </p:spPr>
        <p:txBody>
          <a:bodyPr wrap="square" rtlCol="0">
            <a:spAutoFit/>
          </a:bodyPr>
          <a:lstStyle/>
          <a:p>
            <a:r>
              <a:rPr lang="en-US" sz="3200" b="1" dirty="0" smtClean="0"/>
              <a:t>Gender and Household Decision Making</a:t>
            </a:r>
          </a:p>
          <a:p>
            <a:r>
              <a:rPr lang="en-US" sz="3200" dirty="0" smtClean="0"/>
              <a:t>Parima researchers used data collected in a earlier work in the region to examine intrahousehold decisions regarding location and milk sales.  Tradition among the Gabra is that men make the decisions about where to locate the household, while decisions about the use of milk is women’s domain.  The development of markets for milk within towns results in new opportunities and possible contestation over the rights regarding milk.  We proposed three models:</a:t>
            </a:r>
          </a:p>
          <a:p>
            <a:pPr lvl="1">
              <a:buFont typeface="Arial" pitchFamily="34" charset="0"/>
              <a:buChar char="•"/>
            </a:pPr>
            <a:r>
              <a:rPr lang="en-US" sz="1800" dirty="0" smtClean="0"/>
              <a:t>Traditional:  Men continue to make decisions about where to locate the household, without considering the impact on milk sales.  Women then decide whether or not to walk to town to sell milk.</a:t>
            </a:r>
          </a:p>
          <a:p>
            <a:pPr lvl="1">
              <a:buFont typeface="Arial" pitchFamily="34" charset="0"/>
              <a:buChar char="•"/>
            </a:pPr>
            <a:r>
              <a:rPr lang="en-US" sz="1800" dirty="0" smtClean="0"/>
              <a:t>Cooperative:  A decision on location and milk sales are made concurrently, either as a joint household decision or by the head taking over both decisions.  </a:t>
            </a:r>
          </a:p>
          <a:p>
            <a:pPr lvl="1">
              <a:buFont typeface="Arial" pitchFamily="34" charset="0"/>
              <a:buChar char="•"/>
            </a:pPr>
            <a:r>
              <a:rPr lang="en-US" sz="1800" dirty="0" smtClean="0"/>
              <a:t>Contested:  Men decide where to locate the household and do so in order to resist women’s ability to sell milk.   </a:t>
            </a:r>
          </a:p>
          <a:p>
            <a:r>
              <a:rPr lang="en-US" sz="2800" dirty="0" smtClean="0"/>
              <a:t>Empirical analysis finds that the data supports the contested model of the household.  This suggests that new opportunities may have unexpected impacts and that it is critical for researchers and policy-makers to consider the gender implications of their programs and policies. </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604</Words>
  <Application>Microsoft Office PowerPoint</Application>
  <PresentationFormat>Custom</PresentationFormat>
  <Paragraphs>31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 </vt:lpstr>
    </vt:vector>
  </TitlesOfParts>
  <Company>Syracuse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Pastoral Livestock Marketing in Eastern Africa:  Research and Policy Challenges</dc:title>
  <dc:creator>jomcpeak</dc:creator>
  <cp:lastModifiedBy>jomcpeak</cp:lastModifiedBy>
  <cp:revision>20</cp:revision>
  <dcterms:created xsi:type="dcterms:W3CDTF">2009-05-28T17:18:22Z</dcterms:created>
  <dcterms:modified xsi:type="dcterms:W3CDTF">2009-07-06T17:00:42Z</dcterms:modified>
</cp:coreProperties>
</file>